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58" r:id="rId3"/>
    <p:sldId id="260" r:id="rId4"/>
    <p:sldId id="261" r:id="rId5"/>
    <p:sldId id="282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56" r:id="rId20"/>
    <p:sldId id="277" r:id="rId21"/>
    <p:sldId id="278" r:id="rId22"/>
    <p:sldId id="280" r:id="rId23"/>
    <p:sldId id="281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Эталон</c:v>
                </c:pt>
              </c:strCache>
            </c:strRef>
          </c:tx>
          <c:marker>
            <c:symbol val="none"/>
          </c:marker>
          <c:cat>
            <c:strRef>
              <c:f>Лист1!$B$1:$E$1</c:f>
              <c:strCache>
                <c:ptCount val="4"/>
                <c:pt idx="0">
                  <c:v>Правовая</c:v>
                </c:pt>
                <c:pt idx="1">
                  <c:v>Информационная</c:v>
                </c:pt>
                <c:pt idx="2">
                  <c:v>Коммуникационная</c:v>
                </c:pt>
                <c:pt idx="3">
                  <c:v>Правовая</c:v>
                </c:pt>
              </c:strCache>
            </c:strRef>
          </c:cat>
          <c:val>
            <c:numRef>
              <c:f>Лист1!$B$2:$E$2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B-4B85-85B7-4AEAA244EFE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итоговые данные по техникуму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1.8779342723004694E-3"/>
                  <c:y val="0.15399061032863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5B-4B85-85B7-4AEAA244EFEA}"/>
                </c:ext>
              </c:extLst>
            </c:dLbl>
            <c:dLbl>
              <c:idx val="1"/>
              <c:layout>
                <c:manualLayout>
                  <c:x val="-7.32394366197183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5B-4B85-85B7-4AEAA244EFEA}"/>
                </c:ext>
              </c:extLst>
            </c:dLbl>
            <c:dLbl>
              <c:idx val="3"/>
              <c:layout>
                <c:manualLayout>
                  <c:x val="8.450704225352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5B-4B85-85B7-4AEAA244EF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Правовая</c:v>
                </c:pt>
                <c:pt idx="1">
                  <c:v>Информационная</c:v>
                </c:pt>
                <c:pt idx="2">
                  <c:v>Коммуникационная</c:v>
                </c:pt>
                <c:pt idx="3">
                  <c:v>Правовая</c:v>
                </c:pt>
              </c:strCache>
            </c:strRef>
          </c:cat>
          <c:val>
            <c:numRef>
              <c:f>Лист1!$B$3:$E$3</c:f>
              <c:numCache>
                <c:formatCode>0.0%</c:formatCode>
                <c:ptCount val="4"/>
                <c:pt idx="0">
                  <c:v>0.8570000000000001</c:v>
                </c:pt>
                <c:pt idx="1">
                  <c:v>0.80700000000000005</c:v>
                </c:pt>
                <c:pt idx="2" formatCode="0%">
                  <c:v>0.92</c:v>
                </c:pt>
                <c:pt idx="3">
                  <c:v>0.66600000000000015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5B-4B85-85B7-4AEAA244E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42144"/>
        <c:axId val="68343680"/>
      </c:radarChart>
      <c:catAx>
        <c:axId val="6834214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68343680"/>
        <c:crosses val="autoZero"/>
        <c:auto val="1"/>
        <c:lblAlgn val="ctr"/>
        <c:lblOffset val="100"/>
        <c:noMultiLvlLbl val="0"/>
      </c:catAx>
      <c:valAx>
        <c:axId val="68343680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none"/>
        <c:tickLblPos val="none"/>
        <c:crossAx val="6834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42666105397065"/>
          <c:y val="7.0727508451441948E-2"/>
          <c:w val="0.2941565361239169"/>
          <c:h val="0.697922949037408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Book Antiqua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8DF50-B492-440B-9A25-95323D6E89A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D6394D3C-5E0D-464A-84F2-B8A58B0D9B09}">
      <dgm:prSet phldrT="[Текст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ФГОС СПО</a:t>
          </a:r>
          <a:endParaRPr lang="ru-RU" sz="16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6B9A0465-5F17-4525-B4D4-EFF38DD75619}" type="parTrans" cxnId="{3AFE679D-68EA-4B4B-BB6B-0B2CE585176C}">
      <dgm:prSet/>
      <dgm:spPr/>
      <dgm:t>
        <a:bodyPr/>
        <a:lstStyle/>
        <a:p>
          <a:endParaRPr lang="ru-RU"/>
        </a:p>
      </dgm:t>
    </dgm:pt>
    <dgm:pt modelId="{7F7592A6-4255-449F-8D6E-9E2E39242A68}" type="sibTrans" cxnId="{3AFE679D-68EA-4B4B-BB6B-0B2CE585176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600">
            <a:solidFill>
              <a:schemeClr val="tx1"/>
            </a:solidFill>
            <a:latin typeface="Bookman Old Style" pitchFamily="18" charset="0"/>
          </a:endParaRPr>
        </a:p>
      </dgm:t>
    </dgm:pt>
    <dgm:pt modelId="{2F195263-0F0F-4037-8B98-1A4C332B790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Компьютер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solidFill>
                <a:schemeClr val="tx1"/>
              </a:solidFill>
              <a:latin typeface="Bookman Old Style" pitchFamily="18" charset="0"/>
            </a:rPr>
            <a:t>ные</a:t>
          </a:r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 технологии</a:t>
          </a:r>
          <a:endParaRPr lang="ru-RU" sz="16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3520C873-FAE7-48EE-A894-34080FDEDE38}" type="parTrans" cxnId="{86F5A831-29AC-46D5-B7D7-FB5328AC4D12}">
      <dgm:prSet/>
      <dgm:spPr/>
      <dgm:t>
        <a:bodyPr/>
        <a:lstStyle/>
        <a:p>
          <a:endParaRPr lang="ru-RU"/>
        </a:p>
      </dgm:t>
    </dgm:pt>
    <dgm:pt modelId="{5B42DD49-97A3-4CBE-BB48-ACA3ABAF3F25}" type="sibTrans" cxnId="{86F5A831-29AC-46D5-B7D7-FB5328AC4D1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600">
            <a:solidFill>
              <a:schemeClr val="tx1"/>
            </a:solidFill>
            <a:latin typeface="Bookman Old Style" pitchFamily="18" charset="0"/>
          </a:endParaRPr>
        </a:p>
      </dgm:t>
    </dgm:pt>
    <dgm:pt modelId="{6D401D94-7798-479F-95F2-7BBF9A2651C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Book Antiqua" pitchFamily="18" charset="0"/>
            </a:rPr>
            <a:t>Саморазвитие </a:t>
          </a:r>
          <a:r>
            <a:rPr lang="ru-RU" sz="1800" b="1" dirty="0" smtClean="0">
              <a:solidFill>
                <a:schemeClr val="tx1"/>
              </a:solidFill>
              <a:latin typeface="Book Antiqua" pitchFamily="18" charset="0"/>
            </a:rPr>
            <a:t>преподавателя</a:t>
          </a:r>
          <a:endParaRPr lang="ru-RU" sz="20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57746279-0934-4764-90CB-157FAD9AF0ED}" type="parTrans" cxnId="{FC1ECAEF-1E3A-44D6-8A15-3331F2B3E039}">
      <dgm:prSet/>
      <dgm:spPr/>
      <dgm:t>
        <a:bodyPr/>
        <a:lstStyle/>
        <a:p>
          <a:endParaRPr lang="ru-RU"/>
        </a:p>
      </dgm:t>
    </dgm:pt>
    <dgm:pt modelId="{960926AA-031C-41BD-ABAF-4980CEC3F33A}" type="sibTrans" cxnId="{FC1ECAEF-1E3A-44D6-8A15-3331F2B3E039}">
      <dgm:prSet/>
      <dgm:spPr/>
      <dgm:t>
        <a:bodyPr/>
        <a:lstStyle/>
        <a:p>
          <a:endParaRPr lang="ru-RU"/>
        </a:p>
      </dgm:t>
    </dgm:pt>
    <dgm:pt modelId="{5D5255B2-AE55-44D4-8928-5A584F6DE66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Активные и </a:t>
          </a:r>
          <a:r>
            <a:rPr lang="ru-RU" sz="1600" dirty="0" err="1" smtClean="0">
              <a:solidFill>
                <a:schemeClr val="tx1"/>
              </a:solidFill>
              <a:latin typeface="Bookman Old Style" pitchFamily="18" charset="0"/>
            </a:rPr>
            <a:t>интерактив</a:t>
          </a:r>
          <a:endParaRPr lang="ru-RU" sz="1600" dirty="0" smtClean="0">
            <a:solidFill>
              <a:schemeClr val="tx1"/>
            </a:solidFill>
            <a:latin typeface="Bookman Old Style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solidFill>
                <a:schemeClr val="tx1"/>
              </a:solidFill>
              <a:latin typeface="Bookman Old Style" pitchFamily="18" charset="0"/>
            </a:rPr>
            <a:t>ные</a:t>
          </a:r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 методы обучения студентов</a:t>
          </a:r>
          <a:endParaRPr lang="ru-RU" sz="16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A791FED9-0646-4948-88C0-A7A0A5B90B7A}" type="parTrans" cxnId="{54C256B0-09A2-4932-81E7-0EB6E75A493A}">
      <dgm:prSet/>
      <dgm:spPr/>
      <dgm:t>
        <a:bodyPr/>
        <a:lstStyle/>
        <a:p>
          <a:endParaRPr lang="ru-RU"/>
        </a:p>
      </dgm:t>
    </dgm:pt>
    <dgm:pt modelId="{CD408E24-0ABA-4F1E-A7E6-1723DB5A529C}" type="sibTrans" cxnId="{54C256B0-09A2-4932-81E7-0EB6E75A493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600">
            <a:solidFill>
              <a:schemeClr val="tx1"/>
            </a:solidFill>
            <a:latin typeface="Bookman Old Style" pitchFamily="18" charset="0"/>
          </a:endParaRPr>
        </a:p>
      </dgm:t>
    </dgm:pt>
    <dgm:pt modelId="{83FEF28D-1020-4A6C-B8C1-839E7B729054}" type="pres">
      <dgm:prSet presAssocID="{F6F8DF50-B492-440B-9A25-95323D6E89A3}" presName="linearFlow" presStyleCnt="0">
        <dgm:presLayoutVars>
          <dgm:dir/>
          <dgm:resizeHandles val="exact"/>
        </dgm:presLayoutVars>
      </dgm:prSet>
      <dgm:spPr/>
    </dgm:pt>
    <dgm:pt modelId="{10185352-988C-4903-BE03-552EB90367E5}" type="pres">
      <dgm:prSet presAssocID="{D6394D3C-5E0D-464A-84F2-B8A58B0D9B09}" presName="node" presStyleLbl="node1" presStyleIdx="0" presStyleCnt="4" custScaleX="687684" custScaleY="53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961A3-D66A-4140-AA3F-A055299F37A8}" type="pres">
      <dgm:prSet presAssocID="{7F7592A6-4255-449F-8D6E-9E2E39242A68}" presName="spacerL" presStyleCnt="0"/>
      <dgm:spPr/>
    </dgm:pt>
    <dgm:pt modelId="{6B9F4877-0F30-40E2-8107-98F463EACBD3}" type="pres">
      <dgm:prSet presAssocID="{7F7592A6-4255-449F-8D6E-9E2E39242A6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FC209CD-C1C9-4040-89A1-17573A300C71}" type="pres">
      <dgm:prSet presAssocID="{7F7592A6-4255-449F-8D6E-9E2E39242A68}" presName="spacerR" presStyleCnt="0"/>
      <dgm:spPr/>
    </dgm:pt>
    <dgm:pt modelId="{CC78E8D6-8550-4101-904B-06CD8F21EC85}" type="pres">
      <dgm:prSet presAssocID="{2F195263-0F0F-4037-8B98-1A4C332B7908}" presName="node" presStyleLbl="node1" presStyleIdx="1" presStyleCnt="4" custScaleX="741134" custScaleY="453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2E1D1-65FB-480C-A3D3-5A6821AF9FFC}" type="pres">
      <dgm:prSet presAssocID="{5B42DD49-97A3-4CBE-BB48-ACA3ABAF3F25}" presName="spacerL" presStyleCnt="0"/>
      <dgm:spPr/>
    </dgm:pt>
    <dgm:pt modelId="{84907ED1-5836-4BB6-AB25-D9B750EC6B45}" type="pres">
      <dgm:prSet presAssocID="{5B42DD49-97A3-4CBE-BB48-ACA3ABAF3F2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1905E26-5DA3-4097-9F0F-7A9E5F83986E}" type="pres">
      <dgm:prSet presAssocID="{5B42DD49-97A3-4CBE-BB48-ACA3ABAF3F25}" presName="spacerR" presStyleCnt="0"/>
      <dgm:spPr/>
    </dgm:pt>
    <dgm:pt modelId="{8514236D-229A-4451-8F3D-2C2E95FA5AFD}" type="pres">
      <dgm:prSet presAssocID="{5D5255B2-AE55-44D4-8928-5A584F6DE66C}" presName="node" presStyleLbl="node1" presStyleIdx="2" presStyleCnt="4" custScaleX="838287" custScaleY="535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DF310-74B1-4477-9DEE-55F344549970}" type="pres">
      <dgm:prSet presAssocID="{CD408E24-0ABA-4F1E-A7E6-1723DB5A529C}" presName="spacerL" presStyleCnt="0"/>
      <dgm:spPr/>
    </dgm:pt>
    <dgm:pt modelId="{6B9EE448-77B1-4D7A-88BF-A932CAA164A8}" type="pres">
      <dgm:prSet presAssocID="{CD408E24-0ABA-4F1E-A7E6-1723DB5A529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3C76F31-92AC-4E04-8343-19F3876E0745}" type="pres">
      <dgm:prSet presAssocID="{CD408E24-0ABA-4F1E-A7E6-1723DB5A529C}" presName="spacerR" presStyleCnt="0"/>
      <dgm:spPr/>
    </dgm:pt>
    <dgm:pt modelId="{9A4ED213-FD45-4E16-B559-7661D46B0E83}" type="pres">
      <dgm:prSet presAssocID="{6D401D94-7798-479F-95F2-7BBF9A2651C1}" presName="node" presStyleLbl="node1" presStyleIdx="3" presStyleCnt="4" custScaleX="991906" custScaleY="649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A2BBA-6C02-49F7-9282-78CE7CB636E1}" type="presOf" srcId="{2F195263-0F0F-4037-8B98-1A4C332B7908}" destId="{CC78E8D6-8550-4101-904B-06CD8F21EC85}" srcOrd="0" destOrd="0" presId="urn:microsoft.com/office/officeart/2005/8/layout/equation1"/>
    <dgm:cxn modelId="{90B40B9A-11E6-444C-8568-33F2B7FDE944}" type="presOf" srcId="{CD408E24-0ABA-4F1E-A7E6-1723DB5A529C}" destId="{6B9EE448-77B1-4D7A-88BF-A932CAA164A8}" srcOrd="0" destOrd="0" presId="urn:microsoft.com/office/officeart/2005/8/layout/equation1"/>
    <dgm:cxn modelId="{20CD1E17-C85A-4133-A873-E5B74FBAEDA1}" type="presOf" srcId="{6D401D94-7798-479F-95F2-7BBF9A2651C1}" destId="{9A4ED213-FD45-4E16-B559-7661D46B0E83}" srcOrd="0" destOrd="0" presId="urn:microsoft.com/office/officeart/2005/8/layout/equation1"/>
    <dgm:cxn modelId="{BDFC0F21-7212-4589-BAB6-FA1F3ACF9327}" type="presOf" srcId="{7F7592A6-4255-449F-8D6E-9E2E39242A68}" destId="{6B9F4877-0F30-40E2-8107-98F463EACBD3}" srcOrd="0" destOrd="0" presId="urn:microsoft.com/office/officeart/2005/8/layout/equation1"/>
    <dgm:cxn modelId="{E36AAA92-A159-4E9F-A4CA-9438D0A2037B}" type="presOf" srcId="{D6394D3C-5E0D-464A-84F2-B8A58B0D9B09}" destId="{10185352-988C-4903-BE03-552EB90367E5}" srcOrd="0" destOrd="0" presId="urn:microsoft.com/office/officeart/2005/8/layout/equation1"/>
    <dgm:cxn modelId="{2DE880C5-9240-498C-9486-3FCF303F6C8B}" type="presOf" srcId="{5B42DD49-97A3-4CBE-BB48-ACA3ABAF3F25}" destId="{84907ED1-5836-4BB6-AB25-D9B750EC6B45}" srcOrd="0" destOrd="0" presId="urn:microsoft.com/office/officeart/2005/8/layout/equation1"/>
    <dgm:cxn modelId="{47FBC35C-B565-41B0-BF8C-88C5D0F81E1F}" type="presOf" srcId="{F6F8DF50-B492-440B-9A25-95323D6E89A3}" destId="{83FEF28D-1020-4A6C-B8C1-839E7B729054}" srcOrd="0" destOrd="0" presId="urn:microsoft.com/office/officeart/2005/8/layout/equation1"/>
    <dgm:cxn modelId="{86F5A831-29AC-46D5-B7D7-FB5328AC4D12}" srcId="{F6F8DF50-B492-440B-9A25-95323D6E89A3}" destId="{2F195263-0F0F-4037-8B98-1A4C332B7908}" srcOrd="1" destOrd="0" parTransId="{3520C873-FAE7-48EE-A894-34080FDEDE38}" sibTransId="{5B42DD49-97A3-4CBE-BB48-ACA3ABAF3F25}"/>
    <dgm:cxn modelId="{E8170D67-70A8-4222-A8BC-A4993707A861}" type="presOf" srcId="{5D5255B2-AE55-44D4-8928-5A584F6DE66C}" destId="{8514236D-229A-4451-8F3D-2C2E95FA5AFD}" srcOrd="0" destOrd="0" presId="urn:microsoft.com/office/officeart/2005/8/layout/equation1"/>
    <dgm:cxn modelId="{54C256B0-09A2-4932-81E7-0EB6E75A493A}" srcId="{F6F8DF50-B492-440B-9A25-95323D6E89A3}" destId="{5D5255B2-AE55-44D4-8928-5A584F6DE66C}" srcOrd="2" destOrd="0" parTransId="{A791FED9-0646-4948-88C0-A7A0A5B90B7A}" sibTransId="{CD408E24-0ABA-4F1E-A7E6-1723DB5A529C}"/>
    <dgm:cxn modelId="{FC1ECAEF-1E3A-44D6-8A15-3331F2B3E039}" srcId="{F6F8DF50-B492-440B-9A25-95323D6E89A3}" destId="{6D401D94-7798-479F-95F2-7BBF9A2651C1}" srcOrd="3" destOrd="0" parTransId="{57746279-0934-4764-90CB-157FAD9AF0ED}" sibTransId="{960926AA-031C-41BD-ABAF-4980CEC3F33A}"/>
    <dgm:cxn modelId="{3AFE679D-68EA-4B4B-BB6B-0B2CE585176C}" srcId="{F6F8DF50-B492-440B-9A25-95323D6E89A3}" destId="{D6394D3C-5E0D-464A-84F2-B8A58B0D9B09}" srcOrd="0" destOrd="0" parTransId="{6B9A0465-5F17-4525-B4D4-EFF38DD75619}" sibTransId="{7F7592A6-4255-449F-8D6E-9E2E39242A68}"/>
    <dgm:cxn modelId="{76A751E9-D032-4384-B84A-1455CF894357}" type="presParOf" srcId="{83FEF28D-1020-4A6C-B8C1-839E7B729054}" destId="{10185352-988C-4903-BE03-552EB90367E5}" srcOrd="0" destOrd="0" presId="urn:microsoft.com/office/officeart/2005/8/layout/equation1"/>
    <dgm:cxn modelId="{86B1DF04-EEF3-40D9-BB06-2DC69488C4B9}" type="presParOf" srcId="{83FEF28D-1020-4A6C-B8C1-839E7B729054}" destId="{047961A3-D66A-4140-AA3F-A055299F37A8}" srcOrd="1" destOrd="0" presId="urn:microsoft.com/office/officeart/2005/8/layout/equation1"/>
    <dgm:cxn modelId="{AFA1BFED-AE11-41E4-BC27-C6C88376A454}" type="presParOf" srcId="{83FEF28D-1020-4A6C-B8C1-839E7B729054}" destId="{6B9F4877-0F30-40E2-8107-98F463EACBD3}" srcOrd="2" destOrd="0" presId="urn:microsoft.com/office/officeart/2005/8/layout/equation1"/>
    <dgm:cxn modelId="{8C35B04C-8CF0-4012-827F-E5026F0E20D1}" type="presParOf" srcId="{83FEF28D-1020-4A6C-B8C1-839E7B729054}" destId="{4FC209CD-C1C9-4040-89A1-17573A300C71}" srcOrd="3" destOrd="0" presId="urn:microsoft.com/office/officeart/2005/8/layout/equation1"/>
    <dgm:cxn modelId="{3CD9B921-1685-4988-AE1A-A6004CBE063A}" type="presParOf" srcId="{83FEF28D-1020-4A6C-B8C1-839E7B729054}" destId="{CC78E8D6-8550-4101-904B-06CD8F21EC85}" srcOrd="4" destOrd="0" presId="urn:microsoft.com/office/officeart/2005/8/layout/equation1"/>
    <dgm:cxn modelId="{EF37FE1C-81D8-4A9E-9B59-641225404CB3}" type="presParOf" srcId="{83FEF28D-1020-4A6C-B8C1-839E7B729054}" destId="{C0B2E1D1-65FB-480C-A3D3-5A6821AF9FFC}" srcOrd="5" destOrd="0" presId="urn:microsoft.com/office/officeart/2005/8/layout/equation1"/>
    <dgm:cxn modelId="{2C1EC91C-B8F3-4BC1-AB89-129346641A08}" type="presParOf" srcId="{83FEF28D-1020-4A6C-B8C1-839E7B729054}" destId="{84907ED1-5836-4BB6-AB25-D9B750EC6B45}" srcOrd="6" destOrd="0" presId="urn:microsoft.com/office/officeart/2005/8/layout/equation1"/>
    <dgm:cxn modelId="{412C1E24-9B64-4EB1-8292-190B65E02F78}" type="presParOf" srcId="{83FEF28D-1020-4A6C-B8C1-839E7B729054}" destId="{01905E26-5DA3-4097-9F0F-7A9E5F83986E}" srcOrd="7" destOrd="0" presId="urn:microsoft.com/office/officeart/2005/8/layout/equation1"/>
    <dgm:cxn modelId="{988A5709-AD42-4B1E-9286-08FE8000136D}" type="presParOf" srcId="{83FEF28D-1020-4A6C-B8C1-839E7B729054}" destId="{8514236D-229A-4451-8F3D-2C2E95FA5AFD}" srcOrd="8" destOrd="0" presId="urn:microsoft.com/office/officeart/2005/8/layout/equation1"/>
    <dgm:cxn modelId="{B68100B9-32F1-4F84-B1E7-644CA55B76AD}" type="presParOf" srcId="{83FEF28D-1020-4A6C-B8C1-839E7B729054}" destId="{722DF310-74B1-4477-9DEE-55F344549970}" srcOrd="9" destOrd="0" presId="urn:microsoft.com/office/officeart/2005/8/layout/equation1"/>
    <dgm:cxn modelId="{CCE4B5DF-0D0A-43D6-A293-59886C93B175}" type="presParOf" srcId="{83FEF28D-1020-4A6C-B8C1-839E7B729054}" destId="{6B9EE448-77B1-4D7A-88BF-A932CAA164A8}" srcOrd="10" destOrd="0" presId="urn:microsoft.com/office/officeart/2005/8/layout/equation1"/>
    <dgm:cxn modelId="{FCA334E4-4CF1-49EF-9B06-A0CA9D282AF9}" type="presParOf" srcId="{83FEF28D-1020-4A6C-B8C1-839E7B729054}" destId="{33C76F31-92AC-4E04-8343-19F3876E0745}" srcOrd="11" destOrd="0" presId="urn:microsoft.com/office/officeart/2005/8/layout/equation1"/>
    <dgm:cxn modelId="{BF908021-5DFD-4098-A2A0-788B6E642120}" type="presParOf" srcId="{83FEF28D-1020-4A6C-B8C1-839E7B729054}" destId="{9A4ED213-FD45-4E16-B559-7661D46B0E83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A5BA6-452D-47F1-9F34-D93554424FC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78E7BD-5270-4D87-9D38-2E3141F7400E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1.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DD867911-D33A-4FDE-8BC1-D5B72ABED57D}" type="parTrans" cxnId="{50179259-701D-4BED-ACB2-6B0ED40D796F}">
      <dgm:prSet/>
      <dgm:spPr/>
      <dgm:t>
        <a:bodyPr/>
        <a:lstStyle/>
        <a:p>
          <a:endParaRPr lang="ru-RU"/>
        </a:p>
      </dgm:t>
    </dgm:pt>
    <dgm:pt modelId="{9F8B1BFF-FBAA-4ECD-9039-D84EE5976E69}" type="sibTrans" cxnId="{50179259-701D-4BED-ACB2-6B0ED40D796F}">
      <dgm:prSet/>
      <dgm:spPr/>
      <dgm:t>
        <a:bodyPr/>
        <a:lstStyle/>
        <a:p>
          <a:endParaRPr lang="ru-RU"/>
        </a:p>
      </dgm:t>
    </dgm:pt>
    <dgm:pt modelId="{8C33FF08-7415-4028-862C-A65DA3D3F23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Учитель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39527179-2959-4924-9EAF-39FF6D2C0D62}" type="parTrans" cxnId="{0608BA6B-43EB-436F-939E-D50ADF3E3832}">
      <dgm:prSet/>
      <dgm:spPr/>
      <dgm:t>
        <a:bodyPr/>
        <a:lstStyle/>
        <a:p>
          <a:endParaRPr lang="ru-RU"/>
        </a:p>
      </dgm:t>
    </dgm:pt>
    <dgm:pt modelId="{B450C8C1-7A6C-4707-8A37-B9E15B3AE169}" type="sibTrans" cxnId="{0608BA6B-43EB-436F-939E-D50ADF3E3832}">
      <dgm:prSet/>
      <dgm:spPr/>
      <dgm:t>
        <a:bodyPr/>
        <a:lstStyle/>
        <a:p>
          <a:endParaRPr lang="ru-RU"/>
        </a:p>
      </dgm:t>
    </dgm:pt>
    <dgm:pt modelId="{AE1150B0-5AAC-4F06-B7E1-972C734EA731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2.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B5D119AA-5553-42C2-B3EB-0F1023431F51}" type="parTrans" cxnId="{37F540F2-DBBF-4D8D-A05C-86E56E22D1A5}">
      <dgm:prSet/>
      <dgm:spPr/>
      <dgm:t>
        <a:bodyPr/>
        <a:lstStyle/>
        <a:p>
          <a:endParaRPr lang="ru-RU"/>
        </a:p>
      </dgm:t>
    </dgm:pt>
    <dgm:pt modelId="{934AB7EA-6844-431C-8067-0C80D89BB23D}" type="sibTrans" cxnId="{37F540F2-DBBF-4D8D-A05C-86E56E22D1A5}">
      <dgm:prSet/>
      <dgm:spPr/>
      <dgm:t>
        <a:bodyPr/>
        <a:lstStyle/>
        <a:p>
          <a:endParaRPr lang="ru-RU"/>
        </a:p>
      </dgm:t>
    </dgm:pt>
    <dgm:pt modelId="{D68008AF-39E3-4845-A8C6-0A4D1A977DE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Учитель -новатор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7BB137ED-27D1-423E-BD72-9C56E4811DDA}" type="parTrans" cxnId="{DE4E4F05-F309-402E-8C03-39A180C11EE7}">
      <dgm:prSet/>
      <dgm:spPr/>
      <dgm:t>
        <a:bodyPr/>
        <a:lstStyle/>
        <a:p>
          <a:endParaRPr lang="ru-RU"/>
        </a:p>
      </dgm:t>
    </dgm:pt>
    <dgm:pt modelId="{44238DCA-45B8-41D5-86AB-1B159FBF8906}" type="sibTrans" cxnId="{DE4E4F05-F309-402E-8C03-39A180C11EE7}">
      <dgm:prSet/>
      <dgm:spPr/>
      <dgm:t>
        <a:bodyPr/>
        <a:lstStyle/>
        <a:p>
          <a:endParaRPr lang="ru-RU"/>
        </a:p>
      </dgm:t>
    </dgm:pt>
    <dgm:pt modelId="{BB8878FA-FE01-4A05-82F7-75347F686B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3.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2247EC66-5239-404F-9E27-67B88109A881}" type="parTrans" cxnId="{606BF719-39D3-426F-A11A-48746C876542}">
      <dgm:prSet/>
      <dgm:spPr/>
      <dgm:t>
        <a:bodyPr/>
        <a:lstStyle/>
        <a:p>
          <a:endParaRPr lang="ru-RU"/>
        </a:p>
      </dgm:t>
    </dgm:pt>
    <dgm:pt modelId="{42B18894-91BD-4310-88E9-6EFDD8664DF0}" type="sibTrans" cxnId="{606BF719-39D3-426F-A11A-48746C876542}">
      <dgm:prSet/>
      <dgm:spPr/>
      <dgm:t>
        <a:bodyPr/>
        <a:lstStyle/>
        <a:p>
          <a:endParaRPr lang="ru-RU"/>
        </a:p>
      </dgm:t>
    </dgm:pt>
    <dgm:pt modelId="{B805944E-0A0A-45C7-9E8F-BD256F6F2B0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Учитель исследователь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7FAA6223-7A0F-4FBF-9A4A-DE244E1EC333}" type="parTrans" cxnId="{42657E85-540D-4720-BE75-D10104B4BDA4}">
      <dgm:prSet/>
      <dgm:spPr/>
      <dgm:t>
        <a:bodyPr/>
        <a:lstStyle/>
        <a:p>
          <a:endParaRPr lang="ru-RU"/>
        </a:p>
      </dgm:t>
    </dgm:pt>
    <dgm:pt modelId="{CC1EC9FC-6DF6-4793-B6EE-7EFF6B8185C6}" type="sibTrans" cxnId="{42657E85-540D-4720-BE75-D10104B4BDA4}">
      <dgm:prSet/>
      <dgm:spPr/>
      <dgm:t>
        <a:bodyPr/>
        <a:lstStyle/>
        <a:p>
          <a:endParaRPr lang="ru-RU"/>
        </a:p>
      </dgm:t>
    </dgm:pt>
    <dgm:pt modelId="{4549592C-0E80-495A-B3AC-EE517F3B65E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4.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F684F19A-3D17-42A3-BCAC-A05EB71FD6FD}" type="parTrans" cxnId="{E25F6B0E-4299-432C-9EE0-129309ED03C7}">
      <dgm:prSet/>
      <dgm:spPr/>
      <dgm:t>
        <a:bodyPr/>
        <a:lstStyle/>
        <a:p>
          <a:endParaRPr lang="ru-RU"/>
        </a:p>
      </dgm:t>
    </dgm:pt>
    <dgm:pt modelId="{E04E57D3-F1FC-49C1-982D-E4848415536A}" type="sibTrans" cxnId="{E25F6B0E-4299-432C-9EE0-129309ED03C7}">
      <dgm:prSet/>
      <dgm:spPr/>
      <dgm:t>
        <a:bodyPr/>
        <a:lstStyle/>
        <a:p>
          <a:endParaRPr lang="ru-RU"/>
        </a:p>
      </dgm:t>
    </dgm:pt>
    <dgm:pt modelId="{7017A981-92C0-4AA6-A418-9A6C9B7975E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Учитель-профессионал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F0E342B1-D9A9-40E6-B8D1-010143FF06D2}" type="parTrans" cxnId="{234FA06C-C0C4-415B-9448-948E92642183}">
      <dgm:prSet/>
      <dgm:spPr/>
      <dgm:t>
        <a:bodyPr/>
        <a:lstStyle/>
        <a:p>
          <a:endParaRPr lang="ru-RU"/>
        </a:p>
      </dgm:t>
    </dgm:pt>
    <dgm:pt modelId="{329C99F4-DAFE-4000-9D22-834B375A6947}" type="sibTrans" cxnId="{234FA06C-C0C4-415B-9448-948E92642183}">
      <dgm:prSet/>
      <dgm:spPr/>
      <dgm:t>
        <a:bodyPr/>
        <a:lstStyle/>
        <a:p>
          <a:endParaRPr lang="ru-RU"/>
        </a:p>
      </dgm:t>
    </dgm:pt>
    <dgm:pt modelId="{845B3198-C61A-48B9-B2F7-5EB58D34964B}" type="pres">
      <dgm:prSet presAssocID="{73FA5BA6-452D-47F1-9F34-D93554424F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16FBC-03E4-4A25-9E79-DA253134B271}" type="pres">
      <dgm:prSet presAssocID="{9578E7BD-5270-4D87-9D38-2E3141F7400E}" presName="composite" presStyleCnt="0"/>
      <dgm:spPr/>
    </dgm:pt>
    <dgm:pt modelId="{7F90FE7D-648E-4790-8D85-9F25B26A82F4}" type="pres">
      <dgm:prSet presAssocID="{9578E7BD-5270-4D87-9D38-2E3141F7400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2A6F0-450A-4977-B637-5A5D0DAE1FDD}" type="pres">
      <dgm:prSet presAssocID="{9578E7BD-5270-4D87-9D38-2E3141F7400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EA75B-D620-419E-A46A-788F1D44AF7D}" type="pres">
      <dgm:prSet presAssocID="{9F8B1BFF-FBAA-4ECD-9039-D84EE5976E69}" presName="sp" presStyleCnt="0"/>
      <dgm:spPr/>
    </dgm:pt>
    <dgm:pt modelId="{07FFB950-7E24-433A-B004-8D3C274ECEFF}" type="pres">
      <dgm:prSet presAssocID="{AE1150B0-5AAC-4F06-B7E1-972C734EA731}" presName="composite" presStyleCnt="0"/>
      <dgm:spPr/>
    </dgm:pt>
    <dgm:pt modelId="{275D5FB0-0B5D-41E1-B35B-DAAAC679EAD6}" type="pres">
      <dgm:prSet presAssocID="{AE1150B0-5AAC-4F06-B7E1-972C734EA73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44BE2-2476-4395-84B5-8E2AF2BF4146}" type="pres">
      <dgm:prSet presAssocID="{AE1150B0-5AAC-4F06-B7E1-972C734EA73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23658-CC53-483C-95B5-EED6891F9947}" type="pres">
      <dgm:prSet presAssocID="{934AB7EA-6844-431C-8067-0C80D89BB23D}" presName="sp" presStyleCnt="0"/>
      <dgm:spPr/>
    </dgm:pt>
    <dgm:pt modelId="{276A9DA5-3BE9-49EC-B48D-6C8052357CE6}" type="pres">
      <dgm:prSet presAssocID="{BB8878FA-FE01-4A05-82F7-75347F686BBD}" presName="composite" presStyleCnt="0"/>
      <dgm:spPr/>
    </dgm:pt>
    <dgm:pt modelId="{B8EB86EC-9F4C-48B3-9915-5D65A5F79D63}" type="pres">
      <dgm:prSet presAssocID="{BB8878FA-FE01-4A05-82F7-75347F686BB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3E84A-A205-4431-AB7B-8A0269A481E5}" type="pres">
      <dgm:prSet presAssocID="{BB8878FA-FE01-4A05-82F7-75347F686BB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BF352-34BD-4AE5-AA9D-3DBA3F3F8067}" type="pres">
      <dgm:prSet presAssocID="{42B18894-91BD-4310-88E9-6EFDD8664DF0}" presName="sp" presStyleCnt="0"/>
      <dgm:spPr/>
    </dgm:pt>
    <dgm:pt modelId="{826A09C8-EEB2-415D-910F-C5BC6169CF63}" type="pres">
      <dgm:prSet presAssocID="{4549592C-0E80-495A-B3AC-EE517F3B65EF}" presName="composite" presStyleCnt="0"/>
      <dgm:spPr/>
    </dgm:pt>
    <dgm:pt modelId="{5A8CB6C8-1CD2-4C48-A2B3-AE21FCBF9928}" type="pres">
      <dgm:prSet presAssocID="{4549592C-0E80-495A-B3AC-EE517F3B65E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09A01-6E30-4360-82E3-BF23B710E56D}" type="pres">
      <dgm:prSet presAssocID="{4549592C-0E80-495A-B3AC-EE517F3B65E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B365B3-57BD-490A-B9D5-1B10F51B59A4}" type="presOf" srcId="{7017A981-92C0-4AA6-A418-9A6C9B7975ED}" destId="{D7109A01-6E30-4360-82E3-BF23B710E56D}" srcOrd="0" destOrd="0" presId="urn:microsoft.com/office/officeart/2005/8/layout/chevron2"/>
    <dgm:cxn modelId="{0608BA6B-43EB-436F-939E-D50ADF3E3832}" srcId="{9578E7BD-5270-4D87-9D38-2E3141F7400E}" destId="{8C33FF08-7415-4028-862C-A65DA3D3F23A}" srcOrd="0" destOrd="0" parTransId="{39527179-2959-4924-9EAF-39FF6D2C0D62}" sibTransId="{B450C8C1-7A6C-4707-8A37-B9E15B3AE169}"/>
    <dgm:cxn modelId="{234FA06C-C0C4-415B-9448-948E92642183}" srcId="{4549592C-0E80-495A-B3AC-EE517F3B65EF}" destId="{7017A981-92C0-4AA6-A418-9A6C9B7975ED}" srcOrd="0" destOrd="0" parTransId="{F0E342B1-D9A9-40E6-B8D1-010143FF06D2}" sibTransId="{329C99F4-DAFE-4000-9D22-834B375A6947}"/>
    <dgm:cxn modelId="{382A4FC8-9FE4-48E8-BFF8-0B5CEFD61693}" type="presOf" srcId="{9578E7BD-5270-4D87-9D38-2E3141F7400E}" destId="{7F90FE7D-648E-4790-8D85-9F25B26A82F4}" srcOrd="0" destOrd="0" presId="urn:microsoft.com/office/officeart/2005/8/layout/chevron2"/>
    <dgm:cxn modelId="{DE4E4F05-F309-402E-8C03-39A180C11EE7}" srcId="{AE1150B0-5AAC-4F06-B7E1-972C734EA731}" destId="{D68008AF-39E3-4845-A8C6-0A4D1A977DEA}" srcOrd="0" destOrd="0" parTransId="{7BB137ED-27D1-423E-BD72-9C56E4811DDA}" sibTransId="{44238DCA-45B8-41D5-86AB-1B159FBF8906}"/>
    <dgm:cxn modelId="{149D3698-4AC6-4BD6-8BF6-DD5FAF4F97BC}" type="presOf" srcId="{73FA5BA6-452D-47F1-9F34-D93554424FCD}" destId="{845B3198-C61A-48B9-B2F7-5EB58D34964B}" srcOrd="0" destOrd="0" presId="urn:microsoft.com/office/officeart/2005/8/layout/chevron2"/>
    <dgm:cxn modelId="{606BF719-39D3-426F-A11A-48746C876542}" srcId="{73FA5BA6-452D-47F1-9F34-D93554424FCD}" destId="{BB8878FA-FE01-4A05-82F7-75347F686BBD}" srcOrd="2" destOrd="0" parTransId="{2247EC66-5239-404F-9E27-67B88109A881}" sibTransId="{42B18894-91BD-4310-88E9-6EFDD8664DF0}"/>
    <dgm:cxn modelId="{37F540F2-DBBF-4D8D-A05C-86E56E22D1A5}" srcId="{73FA5BA6-452D-47F1-9F34-D93554424FCD}" destId="{AE1150B0-5AAC-4F06-B7E1-972C734EA731}" srcOrd="1" destOrd="0" parTransId="{B5D119AA-5553-42C2-B3EB-0F1023431F51}" sibTransId="{934AB7EA-6844-431C-8067-0C80D89BB23D}"/>
    <dgm:cxn modelId="{42657E85-540D-4720-BE75-D10104B4BDA4}" srcId="{BB8878FA-FE01-4A05-82F7-75347F686BBD}" destId="{B805944E-0A0A-45C7-9E8F-BD256F6F2B04}" srcOrd="0" destOrd="0" parTransId="{7FAA6223-7A0F-4FBF-9A4A-DE244E1EC333}" sibTransId="{CC1EC9FC-6DF6-4793-B6EE-7EFF6B8185C6}"/>
    <dgm:cxn modelId="{50179259-701D-4BED-ACB2-6B0ED40D796F}" srcId="{73FA5BA6-452D-47F1-9F34-D93554424FCD}" destId="{9578E7BD-5270-4D87-9D38-2E3141F7400E}" srcOrd="0" destOrd="0" parTransId="{DD867911-D33A-4FDE-8BC1-D5B72ABED57D}" sibTransId="{9F8B1BFF-FBAA-4ECD-9039-D84EE5976E69}"/>
    <dgm:cxn modelId="{E25F6B0E-4299-432C-9EE0-129309ED03C7}" srcId="{73FA5BA6-452D-47F1-9F34-D93554424FCD}" destId="{4549592C-0E80-495A-B3AC-EE517F3B65EF}" srcOrd="3" destOrd="0" parTransId="{F684F19A-3D17-42A3-BCAC-A05EB71FD6FD}" sibTransId="{E04E57D3-F1FC-49C1-982D-E4848415536A}"/>
    <dgm:cxn modelId="{44F70795-BEE7-4DD4-BB54-1DC0695792CD}" type="presOf" srcId="{4549592C-0E80-495A-B3AC-EE517F3B65EF}" destId="{5A8CB6C8-1CD2-4C48-A2B3-AE21FCBF9928}" srcOrd="0" destOrd="0" presId="urn:microsoft.com/office/officeart/2005/8/layout/chevron2"/>
    <dgm:cxn modelId="{5E4EF25A-2846-4D74-897D-D113B8BD99F9}" type="presOf" srcId="{B805944E-0A0A-45C7-9E8F-BD256F6F2B04}" destId="{46B3E84A-A205-4431-AB7B-8A0269A481E5}" srcOrd="0" destOrd="0" presId="urn:microsoft.com/office/officeart/2005/8/layout/chevron2"/>
    <dgm:cxn modelId="{FDAAA0AA-4009-4818-9C8E-DF22EBB1685F}" type="presOf" srcId="{8C33FF08-7415-4028-862C-A65DA3D3F23A}" destId="{54A2A6F0-450A-4977-B637-5A5D0DAE1FDD}" srcOrd="0" destOrd="0" presId="urn:microsoft.com/office/officeart/2005/8/layout/chevron2"/>
    <dgm:cxn modelId="{EE0AAF9E-1F39-4A29-8189-5E3D4D0A5F92}" type="presOf" srcId="{D68008AF-39E3-4845-A8C6-0A4D1A977DEA}" destId="{91E44BE2-2476-4395-84B5-8E2AF2BF4146}" srcOrd="0" destOrd="0" presId="urn:microsoft.com/office/officeart/2005/8/layout/chevron2"/>
    <dgm:cxn modelId="{1BE9EE57-D90B-42FE-9220-9FDDBFA87A7A}" type="presOf" srcId="{BB8878FA-FE01-4A05-82F7-75347F686BBD}" destId="{B8EB86EC-9F4C-48B3-9915-5D65A5F79D63}" srcOrd="0" destOrd="0" presId="urn:microsoft.com/office/officeart/2005/8/layout/chevron2"/>
    <dgm:cxn modelId="{CC545008-90FD-4BB0-A74E-DB1CD6973F38}" type="presOf" srcId="{AE1150B0-5AAC-4F06-B7E1-972C734EA731}" destId="{275D5FB0-0B5D-41E1-B35B-DAAAC679EAD6}" srcOrd="0" destOrd="0" presId="urn:microsoft.com/office/officeart/2005/8/layout/chevron2"/>
    <dgm:cxn modelId="{630B3F2A-393B-4BD6-A894-2F9ECBEB1AD8}" type="presParOf" srcId="{845B3198-C61A-48B9-B2F7-5EB58D34964B}" destId="{79016FBC-03E4-4A25-9E79-DA253134B271}" srcOrd="0" destOrd="0" presId="urn:microsoft.com/office/officeart/2005/8/layout/chevron2"/>
    <dgm:cxn modelId="{600B72E0-DE93-4340-92A9-CB4A6AF414FA}" type="presParOf" srcId="{79016FBC-03E4-4A25-9E79-DA253134B271}" destId="{7F90FE7D-648E-4790-8D85-9F25B26A82F4}" srcOrd="0" destOrd="0" presId="urn:microsoft.com/office/officeart/2005/8/layout/chevron2"/>
    <dgm:cxn modelId="{9B244091-1F1F-48A3-9627-AE35DB1FC334}" type="presParOf" srcId="{79016FBC-03E4-4A25-9E79-DA253134B271}" destId="{54A2A6F0-450A-4977-B637-5A5D0DAE1FDD}" srcOrd="1" destOrd="0" presId="urn:microsoft.com/office/officeart/2005/8/layout/chevron2"/>
    <dgm:cxn modelId="{EB9E68F1-41C8-43B4-ABAA-AD37B62E5983}" type="presParOf" srcId="{845B3198-C61A-48B9-B2F7-5EB58D34964B}" destId="{318EA75B-D620-419E-A46A-788F1D44AF7D}" srcOrd="1" destOrd="0" presId="urn:microsoft.com/office/officeart/2005/8/layout/chevron2"/>
    <dgm:cxn modelId="{E30C8D7C-B847-4932-B9FB-D75FF3540657}" type="presParOf" srcId="{845B3198-C61A-48B9-B2F7-5EB58D34964B}" destId="{07FFB950-7E24-433A-B004-8D3C274ECEFF}" srcOrd="2" destOrd="0" presId="urn:microsoft.com/office/officeart/2005/8/layout/chevron2"/>
    <dgm:cxn modelId="{96DC828C-8E42-4C38-95EB-2A6A69B0787E}" type="presParOf" srcId="{07FFB950-7E24-433A-B004-8D3C274ECEFF}" destId="{275D5FB0-0B5D-41E1-B35B-DAAAC679EAD6}" srcOrd="0" destOrd="0" presId="urn:microsoft.com/office/officeart/2005/8/layout/chevron2"/>
    <dgm:cxn modelId="{DE6E0C5D-F0A2-459D-B991-FE3E74352D84}" type="presParOf" srcId="{07FFB950-7E24-433A-B004-8D3C274ECEFF}" destId="{91E44BE2-2476-4395-84B5-8E2AF2BF4146}" srcOrd="1" destOrd="0" presId="urn:microsoft.com/office/officeart/2005/8/layout/chevron2"/>
    <dgm:cxn modelId="{B22D7DD4-56D3-4F46-88E9-5E6FF2CFA11B}" type="presParOf" srcId="{845B3198-C61A-48B9-B2F7-5EB58D34964B}" destId="{E3E23658-CC53-483C-95B5-EED6891F9947}" srcOrd="3" destOrd="0" presId="urn:microsoft.com/office/officeart/2005/8/layout/chevron2"/>
    <dgm:cxn modelId="{4E91C570-D45D-4D75-B93A-D47367E1345D}" type="presParOf" srcId="{845B3198-C61A-48B9-B2F7-5EB58D34964B}" destId="{276A9DA5-3BE9-49EC-B48D-6C8052357CE6}" srcOrd="4" destOrd="0" presId="urn:microsoft.com/office/officeart/2005/8/layout/chevron2"/>
    <dgm:cxn modelId="{D2C7B50F-9EF6-4DE2-BE54-87C9AC80D32A}" type="presParOf" srcId="{276A9DA5-3BE9-49EC-B48D-6C8052357CE6}" destId="{B8EB86EC-9F4C-48B3-9915-5D65A5F79D63}" srcOrd="0" destOrd="0" presId="urn:microsoft.com/office/officeart/2005/8/layout/chevron2"/>
    <dgm:cxn modelId="{EC50E149-0A87-49E0-ACF9-0026487DAF72}" type="presParOf" srcId="{276A9DA5-3BE9-49EC-B48D-6C8052357CE6}" destId="{46B3E84A-A205-4431-AB7B-8A0269A481E5}" srcOrd="1" destOrd="0" presId="urn:microsoft.com/office/officeart/2005/8/layout/chevron2"/>
    <dgm:cxn modelId="{6441E493-BA49-4520-B631-0F90159DD6C1}" type="presParOf" srcId="{845B3198-C61A-48B9-B2F7-5EB58D34964B}" destId="{D67BF352-34BD-4AE5-AA9D-3DBA3F3F8067}" srcOrd="5" destOrd="0" presId="urn:microsoft.com/office/officeart/2005/8/layout/chevron2"/>
    <dgm:cxn modelId="{2629D4DA-ECE8-4903-89E1-AD29DE3DDA9E}" type="presParOf" srcId="{845B3198-C61A-48B9-B2F7-5EB58D34964B}" destId="{826A09C8-EEB2-415D-910F-C5BC6169CF63}" srcOrd="6" destOrd="0" presId="urn:microsoft.com/office/officeart/2005/8/layout/chevron2"/>
    <dgm:cxn modelId="{320714B1-D956-45B6-82B2-25E067B52A7B}" type="presParOf" srcId="{826A09C8-EEB2-415D-910F-C5BC6169CF63}" destId="{5A8CB6C8-1CD2-4C48-A2B3-AE21FCBF9928}" srcOrd="0" destOrd="0" presId="urn:microsoft.com/office/officeart/2005/8/layout/chevron2"/>
    <dgm:cxn modelId="{286D8D85-8594-41F6-AB7D-E4B49AE2B577}" type="presParOf" srcId="{826A09C8-EEB2-415D-910F-C5BC6169CF63}" destId="{D7109A01-6E30-4360-82E3-BF23B710E5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7393DD-7AC1-4E8C-B218-5FDEE58946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F2DCD7-A67B-44ED-B8DA-6650B665C21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Book Antiqua" pitchFamily="18" charset="0"/>
            </a:rPr>
            <a:t>демонстрирует универсальные и предметные способы действий; </a:t>
          </a:r>
          <a:endParaRPr lang="ru-RU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652A0C3E-CDDD-4C5E-96CB-9A85FCBCAFDA}" type="parTrans" cxnId="{42527D99-8F8A-43D8-A70A-6E24C9A08F86}">
      <dgm:prSet/>
      <dgm:spPr/>
      <dgm:t>
        <a:bodyPr/>
        <a:lstStyle/>
        <a:p>
          <a:endParaRPr lang="ru-RU"/>
        </a:p>
      </dgm:t>
    </dgm:pt>
    <dgm:pt modelId="{41E3D4A7-9905-4127-87B1-D41498A2A9EC}" type="sibTrans" cxnId="{42527D99-8F8A-43D8-A70A-6E24C9A08F86}">
      <dgm:prSet/>
      <dgm:spPr/>
      <dgm:t>
        <a:bodyPr/>
        <a:lstStyle/>
        <a:p>
          <a:endParaRPr lang="ru-RU"/>
        </a:p>
      </dgm:t>
    </dgm:pt>
    <dgm:pt modelId="{E4D95D56-C827-40B1-B461-9681B3E95E0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Book Antiqua" pitchFamily="18" charset="0"/>
            </a:rPr>
            <a:t>консультирует, корректирует действия студентов;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C34C4435-9AB5-484D-975D-5D03FF005372}" type="parTrans" cxnId="{B50C698B-9A41-45F5-96E1-CC1E34921025}">
      <dgm:prSet/>
      <dgm:spPr/>
      <dgm:t>
        <a:bodyPr/>
        <a:lstStyle/>
        <a:p>
          <a:endParaRPr lang="ru-RU"/>
        </a:p>
      </dgm:t>
    </dgm:pt>
    <dgm:pt modelId="{D908E9C7-29E6-4F84-BB09-6995A0714A8B}" type="sibTrans" cxnId="{B50C698B-9A41-45F5-96E1-CC1E34921025}">
      <dgm:prSet/>
      <dgm:spPr/>
      <dgm:t>
        <a:bodyPr/>
        <a:lstStyle/>
        <a:p>
          <a:endParaRPr lang="ru-RU"/>
        </a:p>
      </dgm:t>
    </dgm:pt>
    <dgm:pt modelId="{D911A3DF-951C-4CAC-AF73-57C0EDE8485A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Book Antiqua" pitchFamily="18" charset="0"/>
            </a:rPr>
            <a:t>ищет способы включить в работу каждого студента;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E8499B98-29F7-4C59-AB48-17342E7CA453}" type="parTrans" cxnId="{65E5604F-89CF-4607-86A6-DD765891AD66}">
      <dgm:prSet/>
      <dgm:spPr/>
      <dgm:t>
        <a:bodyPr/>
        <a:lstStyle/>
        <a:p>
          <a:endParaRPr lang="ru-RU"/>
        </a:p>
      </dgm:t>
    </dgm:pt>
    <dgm:pt modelId="{2CB4F01B-D40C-41E6-8B0C-C997CD0C45A9}" type="sibTrans" cxnId="{65E5604F-89CF-4607-86A6-DD765891AD66}">
      <dgm:prSet/>
      <dgm:spPr/>
      <dgm:t>
        <a:bodyPr/>
        <a:lstStyle/>
        <a:p>
          <a:endParaRPr lang="ru-RU"/>
        </a:p>
      </dgm:t>
    </dgm:pt>
    <dgm:pt modelId="{FCFC745D-6F89-4033-AB65-4026CAF0EBC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Book Antiqua" pitchFamily="18" charset="0"/>
            </a:rPr>
            <a:t>ИКТ-компетентен</a:t>
          </a:r>
          <a:r>
            <a:rPr lang="ru-RU" sz="1800" dirty="0" smtClean="0">
              <a:solidFill>
                <a:schemeClr val="tx1"/>
              </a:solidFill>
              <a:latin typeface="Book Antiqua" pitchFamily="18" charset="0"/>
            </a:rPr>
            <a:t>.</a:t>
          </a:r>
          <a:endParaRPr lang="ru-RU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017C9EC5-7564-42E4-A8CB-D1916801F0CC}" type="parTrans" cxnId="{31378374-82AE-4425-ABDA-F53FF1ED2E98}">
      <dgm:prSet/>
      <dgm:spPr/>
      <dgm:t>
        <a:bodyPr/>
        <a:lstStyle/>
        <a:p>
          <a:endParaRPr lang="ru-RU"/>
        </a:p>
      </dgm:t>
    </dgm:pt>
    <dgm:pt modelId="{A9CFE99C-FCF1-437D-9E6E-9EA3629D8294}" type="sibTrans" cxnId="{31378374-82AE-4425-ABDA-F53FF1ED2E98}">
      <dgm:prSet/>
      <dgm:spPr/>
      <dgm:t>
        <a:bodyPr/>
        <a:lstStyle/>
        <a:p>
          <a:endParaRPr lang="ru-RU"/>
        </a:p>
      </dgm:t>
    </dgm:pt>
    <dgm:pt modelId="{632214C5-19D6-481F-8651-3C8B0555F94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Book Antiqua" pitchFamily="18" charset="0"/>
            </a:rPr>
            <a:t>создаёт условия для приобретения студентами жизненного опыта; </a:t>
          </a:r>
          <a:endParaRPr lang="ru-RU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48AFED01-4CC2-4847-9C9C-BECA5705589D}" type="parTrans" cxnId="{F5C95D2C-96E9-4BAF-A20C-B5D94E6C56DA}">
      <dgm:prSet/>
      <dgm:spPr/>
      <dgm:t>
        <a:bodyPr/>
        <a:lstStyle/>
        <a:p>
          <a:endParaRPr lang="ru-RU"/>
        </a:p>
      </dgm:t>
    </dgm:pt>
    <dgm:pt modelId="{8053F73E-501C-458D-A89A-0B3F031FDA7E}" type="sibTrans" cxnId="{F5C95D2C-96E9-4BAF-A20C-B5D94E6C56DA}">
      <dgm:prSet/>
      <dgm:spPr/>
      <dgm:t>
        <a:bodyPr/>
        <a:lstStyle/>
        <a:p>
          <a:endParaRPr lang="ru-RU"/>
        </a:p>
      </dgm:t>
    </dgm:pt>
    <dgm:pt modelId="{BE92CB03-7E1E-4FDA-94B6-CD795778585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Book Antiqua" pitchFamily="18" charset="0"/>
            </a:rPr>
            <a:t>оказывает адресную помощь студенту, не избавляя его от проблемной ситуации, но помогая её преодолевать;</a:t>
          </a:r>
          <a:endParaRPr lang="ru-RU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B07C9DF4-511D-4D3F-8D1F-37051E7EF745}" type="parTrans" cxnId="{1B1877A0-A4FA-48A6-B804-5C9480BC9D22}">
      <dgm:prSet/>
      <dgm:spPr/>
      <dgm:t>
        <a:bodyPr/>
        <a:lstStyle/>
        <a:p>
          <a:endParaRPr lang="ru-RU"/>
        </a:p>
      </dgm:t>
    </dgm:pt>
    <dgm:pt modelId="{F928174C-40CA-4AB9-9A39-4658A3A85E38}" type="sibTrans" cxnId="{1B1877A0-A4FA-48A6-B804-5C9480BC9D22}">
      <dgm:prSet/>
      <dgm:spPr/>
      <dgm:t>
        <a:bodyPr/>
        <a:lstStyle/>
        <a:p>
          <a:endParaRPr lang="ru-RU"/>
        </a:p>
      </dgm:t>
    </dgm:pt>
    <dgm:pt modelId="{6FF9DFCE-AFF2-4B22-86A8-FCCBF4423C4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Book Antiqua" pitchFamily="18" charset="0"/>
            </a:rPr>
            <a:t>является «Соучастником» событий, третейским судьёй;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EB405B24-3B2E-4D83-B7F6-4EE6D850A1D3}" type="parTrans" cxnId="{DEF27388-6A0B-4CC9-A345-831C5C4297AC}">
      <dgm:prSet/>
      <dgm:spPr/>
      <dgm:t>
        <a:bodyPr/>
        <a:lstStyle/>
        <a:p>
          <a:endParaRPr lang="ru-RU"/>
        </a:p>
      </dgm:t>
    </dgm:pt>
    <dgm:pt modelId="{D5BB9938-3C04-44DB-A2E5-DB294A9F5EE0}" type="sibTrans" cxnId="{DEF27388-6A0B-4CC9-A345-831C5C4297AC}">
      <dgm:prSet/>
      <dgm:spPr/>
      <dgm:t>
        <a:bodyPr/>
        <a:lstStyle/>
        <a:p>
          <a:endParaRPr lang="ru-RU"/>
        </a:p>
      </dgm:t>
    </dgm:pt>
    <dgm:pt modelId="{A7B0A70E-2F1E-46CB-A71B-98D5F5A7B311}" type="pres">
      <dgm:prSet presAssocID="{667393DD-7AC1-4E8C-B218-5FDEE58946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846D3F-C6EB-496A-BC23-9A1DBA04A673}" type="pres">
      <dgm:prSet presAssocID="{8EF2DCD7-A67B-44ED-B8DA-6650B665C213}" presName="parentLin" presStyleCnt="0"/>
      <dgm:spPr/>
    </dgm:pt>
    <dgm:pt modelId="{0D8BD3D5-FC67-4F67-B286-F69BAD443FEF}" type="pres">
      <dgm:prSet presAssocID="{8EF2DCD7-A67B-44ED-B8DA-6650B665C21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45D57CE-5EFE-41F7-8B73-D0C33DC722F0}" type="pres">
      <dgm:prSet presAssocID="{8EF2DCD7-A67B-44ED-B8DA-6650B665C213}" presName="parentText" presStyleLbl="node1" presStyleIdx="0" presStyleCnt="7" custScaleX="100207" custScaleY="283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1176A-AD09-4434-B9FF-CC6E660F06CE}" type="pres">
      <dgm:prSet presAssocID="{8EF2DCD7-A67B-44ED-B8DA-6650B665C213}" presName="negativeSpace" presStyleCnt="0"/>
      <dgm:spPr/>
    </dgm:pt>
    <dgm:pt modelId="{CBE757CE-87C3-46E7-BE4C-BE3FC7FCAC3B}" type="pres">
      <dgm:prSet presAssocID="{8EF2DCD7-A67B-44ED-B8DA-6650B665C213}" presName="childText" presStyleLbl="conFgAcc1" presStyleIdx="0" presStyleCnt="7">
        <dgm:presLayoutVars>
          <dgm:bulletEnabled val="1"/>
        </dgm:presLayoutVars>
      </dgm:prSet>
      <dgm:spPr/>
    </dgm:pt>
    <dgm:pt modelId="{9CB86A5C-6F16-4BA9-B39C-7D3D4666CAFF}" type="pres">
      <dgm:prSet presAssocID="{41E3D4A7-9905-4127-87B1-D41498A2A9EC}" presName="spaceBetweenRectangles" presStyleCnt="0"/>
      <dgm:spPr/>
    </dgm:pt>
    <dgm:pt modelId="{D0B50B07-ACA9-427E-8516-C15E549BA093}" type="pres">
      <dgm:prSet presAssocID="{E4D95D56-C827-40B1-B461-9681B3E95E00}" presName="parentLin" presStyleCnt="0"/>
      <dgm:spPr/>
    </dgm:pt>
    <dgm:pt modelId="{5E92E26A-BAB9-460D-B25E-2A291AAA180B}" type="pres">
      <dgm:prSet presAssocID="{E4D95D56-C827-40B1-B461-9681B3E95E0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58F9AD0-7D0E-4D92-8369-E3FF14A44C0F}" type="pres">
      <dgm:prSet presAssocID="{E4D95D56-C827-40B1-B461-9681B3E95E00}" presName="parentText" presStyleLbl="node1" presStyleIdx="1" presStyleCnt="7" custScaleY="288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6EA35-3748-40E9-A97A-1CE6C392528C}" type="pres">
      <dgm:prSet presAssocID="{E4D95D56-C827-40B1-B461-9681B3E95E00}" presName="negativeSpace" presStyleCnt="0"/>
      <dgm:spPr/>
    </dgm:pt>
    <dgm:pt modelId="{A8E08D13-0CBF-468F-B1F4-973A3439F3D3}" type="pres">
      <dgm:prSet presAssocID="{E4D95D56-C827-40B1-B461-9681B3E95E00}" presName="childText" presStyleLbl="conFgAcc1" presStyleIdx="1" presStyleCnt="7">
        <dgm:presLayoutVars>
          <dgm:bulletEnabled val="1"/>
        </dgm:presLayoutVars>
      </dgm:prSet>
      <dgm:spPr/>
    </dgm:pt>
    <dgm:pt modelId="{617A6B08-971F-4B26-994B-40DAA2F4B19C}" type="pres">
      <dgm:prSet presAssocID="{D908E9C7-29E6-4F84-BB09-6995A0714A8B}" presName="spaceBetweenRectangles" presStyleCnt="0"/>
      <dgm:spPr/>
    </dgm:pt>
    <dgm:pt modelId="{2E97841E-6803-43D2-8D0D-CDBDF48B17B8}" type="pres">
      <dgm:prSet presAssocID="{D911A3DF-951C-4CAC-AF73-57C0EDE8485A}" presName="parentLin" presStyleCnt="0"/>
      <dgm:spPr/>
    </dgm:pt>
    <dgm:pt modelId="{6CD01C01-638E-485F-AF23-8EB7DCCE59DB}" type="pres">
      <dgm:prSet presAssocID="{D911A3DF-951C-4CAC-AF73-57C0EDE8485A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FA2F5D95-F0B7-4CF6-BB59-3F5C7BC62F66}" type="pres">
      <dgm:prSet presAssocID="{D911A3DF-951C-4CAC-AF73-57C0EDE8485A}" presName="parentText" presStyleLbl="node1" presStyleIdx="2" presStyleCnt="7" custScaleX="118518" custScaleY="233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FC478-5544-4B8D-A313-742875488BEE}" type="pres">
      <dgm:prSet presAssocID="{D911A3DF-951C-4CAC-AF73-57C0EDE8485A}" presName="negativeSpace" presStyleCnt="0"/>
      <dgm:spPr/>
    </dgm:pt>
    <dgm:pt modelId="{2B7B8F8D-FE6D-4327-967F-AA7BFAC21EE9}" type="pres">
      <dgm:prSet presAssocID="{D911A3DF-951C-4CAC-AF73-57C0EDE8485A}" presName="childText" presStyleLbl="conFgAcc1" presStyleIdx="2" presStyleCnt="7">
        <dgm:presLayoutVars>
          <dgm:bulletEnabled val="1"/>
        </dgm:presLayoutVars>
      </dgm:prSet>
      <dgm:spPr/>
    </dgm:pt>
    <dgm:pt modelId="{F217231C-52ED-4973-95BF-C69A140E820E}" type="pres">
      <dgm:prSet presAssocID="{2CB4F01B-D40C-41E6-8B0C-C997CD0C45A9}" presName="spaceBetweenRectangles" presStyleCnt="0"/>
      <dgm:spPr/>
    </dgm:pt>
    <dgm:pt modelId="{048317F2-CE27-4F56-B5B0-21ED8DD70CFA}" type="pres">
      <dgm:prSet presAssocID="{632214C5-19D6-481F-8651-3C8B0555F947}" presName="parentLin" presStyleCnt="0"/>
      <dgm:spPr/>
    </dgm:pt>
    <dgm:pt modelId="{E5A58CF1-C215-45BB-A1AA-70C368467558}" type="pres">
      <dgm:prSet presAssocID="{632214C5-19D6-481F-8651-3C8B0555F94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2165D1F-15A0-4621-8010-404261F33BDC}" type="pres">
      <dgm:prSet presAssocID="{632214C5-19D6-481F-8651-3C8B0555F947}" presName="parentText" presStyleLbl="node1" presStyleIdx="3" presStyleCnt="7" custScaleX="121165" custScaleY="242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B13E9-CA76-4D73-A7B6-5D0985DF9537}" type="pres">
      <dgm:prSet presAssocID="{632214C5-19D6-481F-8651-3C8B0555F947}" presName="negativeSpace" presStyleCnt="0"/>
      <dgm:spPr/>
    </dgm:pt>
    <dgm:pt modelId="{279BEC79-14EE-4DB0-B2D2-FACD18B2F900}" type="pres">
      <dgm:prSet presAssocID="{632214C5-19D6-481F-8651-3C8B0555F947}" presName="childText" presStyleLbl="conFgAcc1" presStyleIdx="3" presStyleCnt="7">
        <dgm:presLayoutVars>
          <dgm:bulletEnabled val="1"/>
        </dgm:presLayoutVars>
      </dgm:prSet>
      <dgm:spPr/>
    </dgm:pt>
    <dgm:pt modelId="{52CCFE5A-2C67-4C95-8631-073EEA8B8F02}" type="pres">
      <dgm:prSet presAssocID="{8053F73E-501C-458D-A89A-0B3F031FDA7E}" presName="spaceBetweenRectangles" presStyleCnt="0"/>
      <dgm:spPr/>
    </dgm:pt>
    <dgm:pt modelId="{CE7E280C-BBFC-401B-81BE-F6C034A665C5}" type="pres">
      <dgm:prSet presAssocID="{6FF9DFCE-AFF2-4B22-86A8-FCCBF4423C45}" presName="parentLin" presStyleCnt="0"/>
      <dgm:spPr/>
    </dgm:pt>
    <dgm:pt modelId="{7169312E-CB38-40E7-9E46-1D9E1920FA31}" type="pres">
      <dgm:prSet presAssocID="{6FF9DFCE-AFF2-4B22-86A8-FCCBF4423C45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9BB31586-6185-459E-AEEC-58A17A3C9759}" type="pres">
      <dgm:prSet presAssocID="{6FF9DFCE-AFF2-4B22-86A8-FCCBF4423C45}" presName="parentText" presStyleLbl="node1" presStyleIdx="4" presStyleCnt="7" custScaleX="121164" custScaleY="230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E1DD2-3F13-43B2-8987-88870F60FFAF}" type="pres">
      <dgm:prSet presAssocID="{6FF9DFCE-AFF2-4B22-86A8-FCCBF4423C45}" presName="negativeSpace" presStyleCnt="0"/>
      <dgm:spPr/>
    </dgm:pt>
    <dgm:pt modelId="{92283EF8-BC6B-4823-AC9C-0AA19186B24B}" type="pres">
      <dgm:prSet presAssocID="{6FF9DFCE-AFF2-4B22-86A8-FCCBF4423C45}" presName="childText" presStyleLbl="conFgAcc1" presStyleIdx="4" presStyleCnt="7">
        <dgm:presLayoutVars>
          <dgm:bulletEnabled val="1"/>
        </dgm:presLayoutVars>
      </dgm:prSet>
      <dgm:spPr/>
    </dgm:pt>
    <dgm:pt modelId="{F6D1967E-A55A-4982-9770-CA4C3B3F6548}" type="pres">
      <dgm:prSet presAssocID="{D5BB9938-3C04-44DB-A2E5-DB294A9F5EE0}" presName="spaceBetweenRectangles" presStyleCnt="0"/>
      <dgm:spPr/>
    </dgm:pt>
    <dgm:pt modelId="{1404E487-7FCC-4688-88B2-EE9D117DC882}" type="pres">
      <dgm:prSet presAssocID="{BE92CB03-7E1E-4FDA-94B6-CD7957785854}" presName="parentLin" presStyleCnt="0"/>
      <dgm:spPr/>
    </dgm:pt>
    <dgm:pt modelId="{DE0B892D-DCAD-4D39-928D-1072E38B88C6}" type="pres">
      <dgm:prSet presAssocID="{BE92CB03-7E1E-4FDA-94B6-CD795778585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0933D66D-2F9B-4B61-A026-47B1C252EB16}" type="pres">
      <dgm:prSet presAssocID="{BE92CB03-7E1E-4FDA-94B6-CD7957785854}" presName="parentText" presStyleLbl="node1" presStyleIdx="5" presStyleCnt="7" custScaleX="121164" custScaleY="307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2CB61-BAEF-4572-B6B8-00115597AF83}" type="pres">
      <dgm:prSet presAssocID="{BE92CB03-7E1E-4FDA-94B6-CD7957785854}" presName="negativeSpace" presStyleCnt="0"/>
      <dgm:spPr/>
    </dgm:pt>
    <dgm:pt modelId="{96CF2862-0FD1-431F-A1EC-DC76D54E2771}" type="pres">
      <dgm:prSet presAssocID="{BE92CB03-7E1E-4FDA-94B6-CD7957785854}" presName="childText" presStyleLbl="conFgAcc1" presStyleIdx="5" presStyleCnt="7">
        <dgm:presLayoutVars>
          <dgm:bulletEnabled val="1"/>
        </dgm:presLayoutVars>
      </dgm:prSet>
      <dgm:spPr/>
    </dgm:pt>
    <dgm:pt modelId="{D2AAA10C-40A4-4722-99FD-2B34BA7701E7}" type="pres">
      <dgm:prSet presAssocID="{F928174C-40CA-4AB9-9A39-4658A3A85E38}" presName="spaceBetweenRectangles" presStyleCnt="0"/>
      <dgm:spPr/>
    </dgm:pt>
    <dgm:pt modelId="{26A1A69F-54DE-4106-849F-D00E44FC6D4C}" type="pres">
      <dgm:prSet presAssocID="{FCFC745D-6F89-4033-AB65-4026CAF0EBC4}" presName="parentLin" presStyleCnt="0"/>
      <dgm:spPr/>
    </dgm:pt>
    <dgm:pt modelId="{3872B057-7E66-4130-9527-58DEC5DDA5DA}" type="pres">
      <dgm:prSet presAssocID="{FCFC745D-6F89-4033-AB65-4026CAF0EBC4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E5F05A1B-41EA-4433-8689-F20F1AB30706}" type="pres">
      <dgm:prSet presAssocID="{FCFC745D-6F89-4033-AB65-4026CAF0EBC4}" presName="parentText" presStyleLbl="node1" presStyleIdx="6" presStyleCnt="7" custScaleX="78836" custScaleY="275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5C695-4D84-4FB5-AD72-A42ABFC3BD22}" type="pres">
      <dgm:prSet presAssocID="{FCFC745D-6F89-4033-AB65-4026CAF0EBC4}" presName="negativeSpace" presStyleCnt="0"/>
      <dgm:spPr/>
    </dgm:pt>
    <dgm:pt modelId="{52FA78BC-9843-4A1F-96DC-E342295C3B37}" type="pres">
      <dgm:prSet presAssocID="{FCFC745D-6F89-4033-AB65-4026CAF0EBC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5C95D2C-96E9-4BAF-A20C-B5D94E6C56DA}" srcId="{667393DD-7AC1-4E8C-B218-5FDEE58946D1}" destId="{632214C5-19D6-481F-8651-3C8B0555F947}" srcOrd="3" destOrd="0" parTransId="{48AFED01-4CC2-4847-9C9C-BECA5705589D}" sibTransId="{8053F73E-501C-458D-A89A-0B3F031FDA7E}"/>
    <dgm:cxn modelId="{42527D99-8F8A-43D8-A70A-6E24C9A08F86}" srcId="{667393DD-7AC1-4E8C-B218-5FDEE58946D1}" destId="{8EF2DCD7-A67B-44ED-B8DA-6650B665C213}" srcOrd="0" destOrd="0" parTransId="{652A0C3E-CDDD-4C5E-96CB-9A85FCBCAFDA}" sibTransId="{41E3D4A7-9905-4127-87B1-D41498A2A9EC}"/>
    <dgm:cxn modelId="{7A124590-22B2-43E3-A319-16B2F9B47990}" type="presOf" srcId="{E4D95D56-C827-40B1-B461-9681B3E95E00}" destId="{558F9AD0-7D0E-4D92-8369-E3FF14A44C0F}" srcOrd="1" destOrd="0" presId="urn:microsoft.com/office/officeart/2005/8/layout/list1"/>
    <dgm:cxn modelId="{8FA65C8A-C2A3-45F5-AA18-BA90B9127355}" type="presOf" srcId="{BE92CB03-7E1E-4FDA-94B6-CD7957785854}" destId="{DE0B892D-DCAD-4D39-928D-1072E38B88C6}" srcOrd="0" destOrd="0" presId="urn:microsoft.com/office/officeart/2005/8/layout/list1"/>
    <dgm:cxn modelId="{8324415F-E730-4910-91C8-EA6ACB81EC99}" type="presOf" srcId="{FCFC745D-6F89-4033-AB65-4026CAF0EBC4}" destId="{3872B057-7E66-4130-9527-58DEC5DDA5DA}" srcOrd="0" destOrd="0" presId="urn:microsoft.com/office/officeart/2005/8/layout/list1"/>
    <dgm:cxn modelId="{B5D55661-82A7-49C2-9E17-BE749FDEB3B2}" type="presOf" srcId="{6FF9DFCE-AFF2-4B22-86A8-FCCBF4423C45}" destId="{9BB31586-6185-459E-AEEC-58A17A3C9759}" srcOrd="1" destOrd="0" presId="urn:microsoft.com/office/officeart/2005/8/layout/list1"/>
    <dgm:cxn modelId="{7D93B697-DCEF-44AA-8A7E-43C1C0E16656}" type="presOf" srcId="{E4D95D56-C827-40B1-B461-9681B3E95E00}" destId="{5E92E26A-BAB9-460D-B25E-2A291AAA180B}" srcOrd="0" destOrd="0" presId="urn:microsoft.com/office/officeart/2005/8/layout/list1"/>
    <dgm:cxn modelId="{4F729578-E16E-4DA8-826D-472054AC12DE}" type="presOf" srcId="{667393DD-7AC1-4E8C-B218-5FDEE58946D1}" destId="{A7B0A70E-2F1E-46CB-A71B-98D5F5A7B311}" srcOrd="0" destOrd="0" presId="urn:microsoft.com/office/officeart/2005/8/layout/list1"/>
    <dgm:cxn modelId="{1D02F749-A064-4872-92BF-5EA0784AE27A}" type="presOf" srcId="{6FF9DFCE-AFF2-4B22-86A8-FCCBF4423C45}" destId="{7169312E-CB38-40E7-9E46-1D9E1920FA31}" srcOrd="0" destOrd="0" presId="urn:microsoft.com/office/officeart/2005/8/layout/list1"/>
    <dgm:cxn modelId="{7230A579-5B14-4C68-AF87-2B30BDAC9C11}" type="presOf" srcId="{FCFC745D-6F89-4033-AB65-4026CAF0EBC4}" destId="{E5F05A1B-41EA-4433-8689-F20F1AB30706}" srcOrd="1" destOrd="0" presId="urn:microsoft.com/office/officeart/2005/8/layout/list1"/>
    <dgm:cxn modelId="{342FC843-EA08-4969-80E7-CCAF64FBD6AD}" type="presOf" srcId="{BE92CB03-7E1E-4FDA-94B6-CD7957785854}" destId="{0933D66D-2F9B-4B61-A026-47B1C252EB16}" srcOrd="1" destOrd="0" presId="urn:microsoft.com/office/officeart/2005/8/layout/list1"/>
    <dgm:cxn modelId="{1B1877A0-A4FA-48A6-B804-5C9480BC9D22}" srcId="{667393DD-7AC1-4E8C-B218-5FDEE58946D1}" destId="{BE92CB03-7E1E-4FDA-94B6-CD7957785854}" srcOrd="5" destOrd="0" parTransId="{B07C9DF4-511D-4D3F-8D1F-37051E7EF745}" sibTransId="{F928174C-40CA-4AB9-9A39-4658A3A85E38}"/>
    <dgm:cxn modelId="{A4582BAC-C51A-4A0F-8925-F2B7D4A4394C}" type="presOf" srcId="{632214C5-19D6-481F-8651-3C8B0555F947}" destId="{52165D1F-15A0-4621-8010-404261F33BDC}" srcOrd="1" destOrd="0" presId="urn:microsoft.com/office/officeart/2005/8/layout/list1"/>
    <dgm:cxn modelId="{31378374-82AE-4425-ABDA-F53FF1ED2E98}" srcId="{667393DD-7AC1-4E8C-B218-5FDEE58946D1}" destId="{FCFC745D-6F89-4033-AB65-4026CAF0EBC4}" srcOrd="6" destOrd="0" parTransId="{017C9EC5-7564-42E4-A8CB-D1916801F0CC}" sibTransId="{A9CFE99C-FCF1-437D-9E6E-9EA3629D8294}"/>
    <dgm:cxn modelId="{65E5604F-89CF-4607-86A6-DD765891AD66}" srcId="{667393DD-7AC1-4E8C-B218-5FDEE58946D1}" destId="{D911A3DF-951C-4CAC-AF73-57C0EDE8485A}" srcOrd="2" destOrd="0" parTransId="{E8499B98-29F7-4C59-AB48-17342E7CA453}" sibTransId="{2CB4F01B-D40C-41E6-8B0C-C997CD0C45A9}"/>
    <dgm:cxn modelId="{89B707F0-79CF-4E66-9C57-236DE5B97FE1}" type="presOf" srcId="{8EF2DCD7-A67B-44ED-B8DA-6650B665C213}" destId="{F45D57CE-5EFE-41F7-8B73-D0C33DC722F0}" srcOrd="1" destOrd="0" presId="urn:microsoft.com/office/officeart/2005/8/layout/list1"/>
    <dgm:cxn modelId="{3ADE2047-CD08-463E-81C2-EB8427F36D3B}" type="presOf" srcId="{8EF2DCD7-A67B-44ED-B8DA-6650B665C213}" destId="{0D8BD3D5-FC67-4F67-B286-F69BAD443FEF}" srcOrd="0" destOrd="0" presId="urn:microsoft.com/office/officeart/2005/8/layout/list1"/>
    <dgm:cxn modelId="{B50C698B-9A41-45F5-96E1-CC1E34921025}" srcId="{667393DD-7AC1-4E8C-B218-5FDEE58946D1}" destId="{E4D95D56-C827-40B1-B461-9681B3E95E00}" srcOrd="1" destOrd="0" parTransId="{C34C4435-9AB5-484D-975D-5D03FF005372}" sibTransId="{D908E9C7-29E6-4F84-BB09-6995A0714A8B}"/>
    <dgm:cxn modelId="{D9D0A106-EA01-4880-91B3-12BE248082BD}" type="presOf" srcId="{D911A3DF-951C-4CAC-AF73-57C0EDE8485A}" destId="{FA2F5D95-F0B7-4CF6-BB59-3F5C7BC62F66}" srcOrd="1" destOrd="0" presId="urn:microsoft.com/office/officeart/2005/8/layout/list1"/>
    <dgm:cxn modelId="{DEF27388-6A0B-4CC9-A345-831C5C4297AC}" srcId="{667393DD-7AC1-4E8C-B218-5FDEE58946D1}" destId="{6FF9DFCE-AFF2-4B22-86A8-FCCBF4423C45}" srcOrd="4" destOrd="0" parTransId="{EB405B24-3B2E-4D83-B7F6-4EE6D850A1D3}" sibTransId="{D5BB9938-3C04-44DB-A2E5-DB294A9F5EE0}"/>
    <dgm:cxn modelId="{1A94786E-9D5F-4DF4-9193-E344EB8EE040}" type="presOf" srcId="{D911A3DF-951C-4CAC-AF73-57C0EDE8485A}" destId="{6CD01C01-638E-485F-AF23-8EB7DCCE59DB}" srcOrd="0" destOrd="0" presId="urn:microsoft.com/office/officeart/2005/8/layout/list1"/>
    <dgm:cxn modelId="{E667B529-3509-4D81-BB78-2A857B945340}" type="presOf" srcId="{632214C5-19D6-481F-8651-3C8B0555F947}" destId="{E5A58CF1-C215-45BB-A1AA-70C368467558}" srcOrd="0" destOrd="0" presId="urn:microsoft.com/office/officeart/2005/8/layout/list1"/>
    <dgm:cxn modelId="{F217FA96-13DD-4122-B57F-8D9F566715BF}" type="presParOf" srcId="{A7B0A70E-2F1E-46CB-A71B-98D5F5A7B311}" destId="{F0846D3F-C6EB-496A-BC23-9A1DBA04A673}" srcOrd="0" destOrd="0" presId="urn:microsoft.com/office/officeart/2005/8/layout/list1"/>
    <dgm:cxn modelId="{ACD9233A-321B-4B3A-94C8-10F62553D2B5}" type="presParOf" srcId="{F0846D3F-C6EB-496A-BC23-9A1DBA04A673}" destId="{0D8BD3D5-FC67-4F67-B286-F69BAD443FEF}" srcOrd="0" destOrd="0" presId="urn:microsoft.com/office/officeart/2005/8/layout/list1"/>
    <dgm:cxn modelId="{34F81B50-46A2-413D-A888-7BEC4FC2D7DD}" type="presParOf" srcId="{F0846D3F-C6EB-496A-BC23-9A1DBA04A673}" destId="{F45D57CE-5EFE-41F7-8B73-D0C33DC722F0}" srcOrd="1" destOrd="0" presId="urn:microsoft.com/office/officeart/2005/8/layout/list1"/>
    <dgm:cxn modelId="{E12205D4-9FF2-4505-9D94-4CCC9D7C54DD}" type="presParOf" srcId="{A7B0A70E-2F1E-46CB-A71B-98D5F5A7B311}" destId="{27E1176A-AD09-4434-B9FF-CC6E660F06CE}" srcOrd="1" destOrd="0" presId="urn:microsoft.com/office/officeart/2005/8/layout/list1"/>
    <dgm:cxn modelId="{7B382C24-6A10-44D0-B21A-5038AACAD526}" type="presParOf" srcId="{A7B0A70E-2F1E-46CB-A71B-98D5F5A7B311}" destId="{CBE757CE-87C3-46E7-BE4C-BE3FC7FCAC3B}" srcOrd="2" destOrd="0" presId="urn:microsoft.com/office/officeart/2005/8/layout/list1"/>
    <dgm:cxn modelId="{8B580D6F-AB5D-41BA-99F6-CE71D7B7DA96}" type="presParOf" srcId="{A7B0A70E-2F1E-46CB-A71B-98D5F5A7B311}" destId="{9CB86A5C-6F16-4BA9-B39C-7D3D4666CAFF}" srcOrd="3" destOrd="0" presId="urn:microsoft.com/office/officeart/2005/8/layout/list1"/>
    <dgm:cxn modelId="{79C611D1-0994-4A5C-9213-ED56327B01FC}" type="presParOf" srcId="{A7B0A70E-2F1E-46CB-A71B-98D5F5A7B311}" destId="{D0B50B07-ACA9-427E-8516-C15E549BA093}" srcOrd="4" destOrd="0" presId="urn:microsoft.com/office/officeart/2005/8/layout/list1"/>
    <dgm:cxn modelId="{167D447A-D1C7-4FCF-861E-71FCE999A7D8}" type="presParOf" srcId="{D0B50B07-ACA9-427E-8516-C15E549BA093}" destId="{5E92E26A-BAB9-460D-B25E-2A291AAA180B}" srcOrd="0" destOrd="0" presId="urn:microsoft.com/office/officeart/2005/8/layout/list1"/>
    <dgm:cxn modelId="{D9DAB5D7-8173-48D0-B39A-F48EDC70583C}" type="presParOf" srcId="{D0B50B07-ACA9-427E-8516-C15E549BA093}" destId="{558F9AD0-7D0E-4D92-8369-E3FF14A44C0F}" srcOrd="1" destOrd="0" presId="urn:microsoft.com/office/officeart/2005/8/layout/list1"/>
    <dgm:cxn modelId="{3F9DFDC3-D15D-47E6-9BCE-521B87B3454C}" type="presParOf" srcId="{A7B0A70E-2F1E-46CB-A71B-98D5F5A7B311}" destId="{F436EA35-3748-40E9-A97A-1CE6C392528C}" srcOrd="5" destOrd="0" presId="urn:microsoft.com/office/officeart/2005/8/layout/list1"/>
    <dgm:cxn modelId="{80CCDDB4-7FAE-4329-99B1-3B92FBBC7902}" type="presParOf" srcId="{A7B0A70E-2F1E-46CB-A71B-98D5F5A7B311}" destId="{A8E08D13-0CBF-468F-B1F4-973A3439F3D3}" srcOrd="6" destOrd="0" presId="urn:microsoft.com/office/officeart/2005/8/layout/list1"/>
    <dgm:cxn modelId="{67BE0547-48FA-453E-BEFE-BA7D73B7AA70}" type="presParOf" srcId="{A7B0A70E-2F1E-46CB-A71B-98D5F5A7B311}" destId="{617A6B08-971F-4B26-994B-40DAA2F4B19C}" srcOrd="7" destOrd="0" presId="urn:microsoft.com/office/officeart/2005/8/layout/list1"/>
    <dgm:cxn modelId="{B25E97E3-94ED-46A8-9C2A-F4AA70E720FF}" type="presParOf" srcId="{A7B0A70E-2F1E-46CB-A71B-98D5F5A7B311}" destId="{2E97841E-6803-43D2-8D0D-CDBDF48B17B8}" srcOrd="8" destOrd="0" presId="urn:microsoft.com/office/officeart/2005/8/layout/list1"/>
    <dgm:cxn modelId="{66A49A99-61A0-4F6C-8535-A26833420218}" type="presParOf" srcId="{2E97841E-6803-43D2-8D0D-CDBDF48B17B8}" destId="{6CD01C01-638E-485F-AF23-8EB7DCCE59DB}" srcOrd="0" destOrd="0" presId="urn:microsoft.com/office/officeart/2005/8/layout/list1"/>
    <dgm:cxn modelId="{795A0998-F24F-4D7B-896D-9E30D2A14130}" type="presParOf" srcId="{2E97841E-6803-43D2-8D0D-CDBDF48B17B8}" destId="{FA2F5D95-F0B7-4CF6-BB59-3F5C7BC62F66}" srcOrd="1" destOrd="0" presId="urn:microsoft.com/office/officeart/2005/8/layout/list1"/>
    <dgm:cxn modelId="{53084213-7C6B-46A1-BE6F-BD5C91F26AC7}" type="presParOf" srcId="{A7B0A70E-2F1E-46CB-A71B-98D5F5A7B311}" destId="{4C8FC478-5544-4B8D-A313-742875488BEE}" srcOrd="9" destOrd="0" presId="urn:microsoft.com/office/officeart/2005/8/layout/list1"/>
    <dgm:cxn modelId="{D8E77AD4-78A9-42EB-8359-7EC2EE2E8134}" type="presParOf" srcId="{A7B0A70E-2F1E-46CB-A71B-98D5F5A7B311}" destId="{2B7B8F8D-FE6D-4327-967F-AA7BFAC21EE9}" srcOrd="10" destOrd="0" presId="urn:microsoft.com/office/officeart/2005/8/layout/list1"/>
    <dgm:cxn modelId="{3D968D46-151B-46DA-A66F-9C55A3ED22DB}" type="presParOf" srcId="{A7B0A70E-2F1E-46CB-A71B-98D5F5A7B311}" destId="{F217231C-52ED-4973-95BF-C69A140E820E}" srcOrd="11" destOrd="0" presId="urn:microsoft.com/office/officeart/2005/8/layout/list1"/>
    <dgm:cxn modelId="{C54EC88B-3BFE-491B-AB6E-C0EF7326D94A}" type="presParOf" srcId="{A7B0A70E-2F1E-46CB-A71B-98D5F5A7B311}" destId="{048317F2-CE27-4F56-B5B0-21ED8DD70CFA}" srcOrd="12" destOrd="0" presId="urn:microsoft.com/office/officeart/2005/8/layout/list1"/>
    <dgm:cxn modelId="{B8330F84-90B3-41AC-BE93-2A21C38FA01E}" type="presParOf" srcId="{048317F2-CE27-4F56-B5B0-21ED8DD70CFA}" destId="{E5A58CF1-C215-45BB-A1AA-70C368467558}" srcOrd="0" destOrd="0" presId="urn:microsoft.com/office/officeart/2005/8/layout/list1"/>
    <dgm:cxn modelId="{AD008D45-7408-48F4-B760-D40713DEC634}" type="presParOf" srcId="{048317F2-CE27-4F56-B5B0-21ED8DD70CFA}" destId="{52165D1F-15A0-4621-8010-404261F33BDC}" srcOrd="1" destOrd="0" presId="urn:microsoft.com/office/officeart/2005/8/layout/list1"/>
    <dgm:cxn modelId="{68FA9916-15FE-484D-AA1C-A8C44FAFEE22}" type="presParOf" srcId="{A7B0A70E-2F1E-46CB-A71B-98D5F5A7B311}" destId="{7C7B13E9-CA76-4D73-A7B6-5D0985DF9537}" srcOrd="13" destOrd="0" presId="urn:microsoft.com/office/officeart/2005/8/layout/list1"/>
    <dgm:cxn modelId="{BCF257A1-9CAF-4B56-9F62-1BFE088C9DE0}" type="presParOf" srcId="{A7B0A70E-2F1E-46CB-A71B-98D5F5A7B311}" destId="{279BEC79-14EE-4DB0-B2D2-FACD18B2F900}" srcOrd="14" destOrd="0" presId="urn:microsoft.com/office/officeart/2005/8/layout/list1"/>
    <dgm:cxn modelId="{62F84AD9-7AB0-4F16-8331-DAAA0641FAFF}" type="presParOf" srcId="{A7B0A70E-2F1E-46CB-A71B-98D5F5A7B311}" destId="{52CCFE5A-2C67-4C95-8631-073EEA8B8F02}" srcOrd="15" destOrd="0" presId="urn:microsoft.com/office/officeart/2005/8/layout/list1"/>
    <dgm:cxn modelId="{2763EA81-35FD-498C-A5A9-6ADC220D75B1}" type="presParOf" srcId="{A7B0A70E-2F1E-46CB-A71B-98D5F5A7B311}" destId="{CE7E280C-BBFC-401B-81BE-F6C034A665C5}" srcOrd="16" destOrd="0" presId="urn:microsoft.com/office/officeart/2005/8/layout/list1"/>
    <dgm:cxn modelId="{0155DFF9-1CE4-463A-B585-4A7F6054C2AA}" type="presParOf" srcId="{CE7E280C-BBFC-401B-81BE-F6C034A665C5}" destId="{7169312E-CB38-40E7-9E46-1D9E1920FA31}" srcOrd="0" destOrd="0" presId="urn:microsoft.com/office/officeart/2005/8/layout/list1"/>
    <dgm:cxn modelId="{1FEBE0FF-9D5E-4317-AC5F-8C740C54AB06}" type="presParOf" srcId="{CE7E280C-BBFC-401B-81BE-F6C034A665C5}" destId="{9BB31586-6185-459E-AEEC-58A17A3C9759}" srcOrd="1" destOrd="0" presId="urn:microsoft.com/office/officeart/2005/8/layout/list1"/>
    <dgm:cxn modelId="{973CBC2A-0C9B-4B6A-9D42-B35D50B3DD5D}" type="presParOf" srcId="{A7B0A70E-2F1E-46CB-A71B-98D5F5A7B311}" destId="{E2DE1DD2-3F13-43B2-8987-88870F60FFAF}" srcOrd="17" destOrd="0" presId="urn:microsoft.com/office/officeart/2005/8/layout/list1"/>
    <dgm:cxn modelId="{A8157094-B8E5-4F41-AB55-3B5F58384AE5}" type="presParOf" srcId="{A7B0A70E-2F1E-46CB-A71B-98D5F5A7B311}" destId="{92283EF8-BC6B-4823-AC9C-0AA19186B24B}" srcOrd="18" destOrd="0" presId="urn:microsoft.com/office/officeart/2005/8/layout/list1"/>
    <dgm:cxn modelId="{234D3D69-0CB9-48BE-B18C-5430C6C00571}" type="presParOf" srcId="{A7B0A70E-2F1E-46CB-A71B-98D5F5A7B311}" destId="{F6D1967E-A55A-4982-9770-CA4C3B3F6548}" srcOrd="19" destOrd="0" presId="urn:microsoft.com/office/officeart/2005/8/layout/list1"/>
    <dgm:cxn modelId="{DA0A2818-5B37-4E15-8B4F-A837448CEDB2}" type="presParOf" srcId="{A7B0A70E-2F1E-46CB-A71B-98D5F5A7B311}" destId="{1404E487-7FCC-4688-88B2-EE9D117DC882}" srcOrd="20" destOrd="0" presId="urn:microsoft.com/office/officeart/2005/8/layout/list1"/>
    <dgm:cxn modelId="{11D0D8C9-E1FB-4A68-B536-1A374BAFF20F}" type="presParOf" srcId="{1404E487-7FCC-4688-88B2-EE9D117DC882}" destId="{DE0B892D-DCAD-4D39-928D-1072E38B88C6}" srcOrd="0" destOrd="0" presId="urn:microsoft.com/office/officeart/2005/8/layout/list1"/>
    <dgm:cxn modelId="{3ED11104-117B-417A-9E6F-D165966FD69D}" type="presParOf" srcId="{1404E487-7FCC-4688-88B2-EE9D117DC882}" destId="{0933D66D-2F9B-4B61-A026-47B1C252EB16}" srcOrd="1" destOrd="0" presId="urn:microsoft.com/office/officeart/2005/8/layout/list1"/>
    <dgm:cxn modelId="{D9629F5D-A112-42AA-A412-7A6B62136235}" type="presParOf" srcId="{A7B0A70E-2F1E-46CB-A71B-98D5F5A7B311}" destId="{AA52CB61-BAEF-4572-B6B8-00115597AF83}" srcOrd="21" destOrd="0" presId="urn:microsoft.com/office/officeart/2005/8/layout/list1"/>
    <dgm:cxn modelId="{06BB261D-7AEF-48EE-AACA-48B1649BD263}" type="presParOf" srcId="{A7B0A70E-2F1E-46CB-A71B-98D5F5A7B311}" destId="{96CF2862-0FD1-431F-A1EC-DC76D54E2771}" srcOrd="22" destOrd="0" presId="urn:microsoft.com/office/officeart/2005/8/layout/list1"/>
    <dgm:cxn modelId="{8FB08556-21EC-4D7D-AF7A-86703E4B19C3}" type="presParOf" srcId="{A7B0A70E-2F1E-46CB-A71B-98D5F5A7B311}" destId="{D2AAA10C-40A4-4722-99FD-2B34BA7701E7}" srcOrd="23" destOrd="0" presId="urn:microsoft.com/office/officeart/2005/8/layout/list1"/>
    <dgm:cxn modelId="{C6B8D883-967B-4638-82D5-087709A1AF6D}" type="presParOf" srcId="{A7B0A70E-2F1E-46CB-A71B-98D5F5A7B311}" destId="{26A1A69F-54DE-4106-849F-D00E44FC6D4C}" srcOrd="24" destOrd="0" presId="urn:microsoft.com/office/officeart/2005/8/layout/list1"/>
    <dgm:cxn modelId="{DC07FCB6-91D6-4266-9F38-8AFD2CF98627}" type="presParOf" srcId="{26A1A69F-54DE-4106-849F-D00E44FC6D4C}" destId="{3872B057-7E66-4130-9527-58DEC5DDA5DA}" srcOrd="0" destOrd="0" presId="urn:microsoft.com/office/officeart/2005/8/layout/list1"/>
    <dgm:cxn modelId="{FBD32451-3AA0-421B-AC49-DB208FA1FF17}" type="presParOf" srcId="{26A1A69F-54DE-4106-849F-D00E44FC6D4C}" destId="{E5F05A1B-41EA-4433-8689-F20F1AB30706}" srcOrd="1" destOrd="0" presId="urn:microsoft.com/office/officeart/2005/8/layout/list1"/>
    <dgm:cxn modelId="{7AE34E2C-9A2F-4A56-9C5A-17D57D3C5412}" type="presParOf" srcId="{A7B0A70E-2F1E-46CB-A71B-98D5F5A7B311}" destId="{CBE5C695-4D84-4FB5-AD72-A42ABFC3BD22}" srcOrd="25" destOrd="0" presId="urn:microsoft.com/office/officeart/2005/8/layout/list1"/>
    <dgm:cxn modelId="{ED199051-C865-4362-ACAC-9BC59ECD83CA}" type="presParOf" srcId="{A7B0A70E-2F1E-46CB-A71B-98D5F5A7B311}" destId="{52FA78BC-9843-4A1F-96DC-E342295C3B3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85352-988C-4903-BE03-552EB90367E5}">
      <dsp:nvSpPr>
        <dsp:cNvPr id="0" name=""/>
        <dsp:cNvSpPr/>
      </dsp:nvSpPr>
      <dsp:spPr>
        <a:xfrm>
          <a:off x="685" y="631216"/>
          <a:ext cx="1805779" cy="140186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Bookman Old Style" pitchFamily="18" charset="0"/>
            </a:rPr>
            <a:t>ФГОС СПО</a:t>
          </a:r>
          <a:endParaRPr lang="ru-RU" sz="16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265135" y="836514"/>
        <a:ext cx="1276879" cy="991267"/>
      </dsp:txXfrm>
    </dsp:sp>
    <dsp:sp modelId="{6B9F4877-0F30-40E2-8107-98F463EACBD3}">
      <dsp:nvSpPr>
        <dsp:cNvPr id="0" name=""/>
        <dsp:cNvSpPr/>
      </dsp:nvSpPr>
      <dsp:spPr>
        <a:xfrm>
          <a:off x="1827787" y="1255997"/>
          <a:ext cx="152301" cy="15230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kern="1200">
            <a:solidFill>
              <a:schemeClr val="tx1"/>
            </a:solidFill>
            <a:latin typeface="Bookman Old Style" pitchFamily="18" charset="0"/>
          </a:endParaRPr>
        </a:p>
      </dsp:txBody>
      <dsp:txXfrm>
        <a:off x="1847974" y="1314237"/>
        <a:ext cx="111927" cy="35821"/>
      </dsp:txXfrm>
    </dsp:sp>
    <dsp:sp modelId="{CC78E8D6-8550-4101-904B-06CD8F21EC85}">
      <dsp:nvSpPr>
        <dsp:cNvPr id="0" name=""/>
        <dsp:cNvSpPr/>
      </dsp:nvSpPr>
      <dsp:spPr>
        <a:xfrm>
          <a:off x="2001410" y="736599"/>
          <a:ext cx="1946133" cy="11910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Bookman Old Style" pitchFamily="18" charset="0"/>
            </a:rPr>
            <a:t>Компьютер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Bookman Old Style" pitchFamily="18" charset="0"/>
            </a:rPr>
            <a:t>ные</a:t>
          </a:r>
          <a:r>
            <a:rPr lang="ru-RU" sz="1600" kern="1200" dirty="0" smtClean="0">
              <a:solidFill>
                <a:schemeClr val="tx1"/>
              </a:solidFill>
              <a:latin typeface="Bookman Old Style" pitchFamily="18" charset="0"/>
            </a:rPr>
            <a:t> технологии</a:t>
          </a:r>
          <a:endParaRPr lang="ru-RU" sz="16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2286415" y="911031"/>
        <a:ext cx="1376123" cy="842232"/>
      </dsp:txXfrm>
    </dsp:sp>
    <dsp:sp modelId="{84907ED1-5836-4BB6-AB25-D9B750EC6B45}">
      <dsp:nvSpPr>
        <dsp:cNvPr id="0" name=""/>
        <dsp:cNvSpPr/>
      </dsp:nvSpPr>
      <dsp:spPr>
        <a:xfrm>
          <a:off x="3968866" y="1255997"/>
          <a:ext cx="152301" cy="15230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kern="1200">
            <a:solidFill>
              <a:schemeClr val="tx1"/>
            </a:solidFill>
            <a:latin typeface="Bookman Old Style" pitchFamily="18" charset="0"/>
          </a:endParaRPr>
        </a:p>
      </dsp:txBody>
      <dsp:txXfrm>
        <a:off x="3989053" y="1314237"/>
        <a:ext cx="111927" cy="35821"/>
      </dsp:txXfrm>
    </dsp:sp>
    <dsp:sp modelId="{8514236D-229A-4451-8F3D-2C2E95FA5AFD}">
      <dsp:nvSpPr>
        <dsp:cNvPr id="0" name=""/>
        <dsp:cNvSpPr/>
      </dsp:nvSpPr>
      <dsp:spPr>
        <a:xfrm>
          <a:off x="4142490" y="629166"/>
          <a:ext cx="2201246" cy="140596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Bookman Old Style" pitchFamily="18" charset="0"/>
            </a:rPr>
            <a:t>Активные и </a:t>
          </a:r>
          <a:r>
            <a:rPr lang="ru-RU" sz="1600" kern="1200" dirty="0" err="1" smtClean="0">
              <a:solidFill>
                <a:schemeClr val="tx1"/>
              </a:solidFill>
              <a:latin typeface="Bookman Old Style" pitchFamily="18" charset="0"/>
            </a:rPr>
            <a:t>интерактив</a:t>
          </a:r>
          <a:endParaRPr lang="ru-RU" sz="1600" kern="1200" dirty="0" smtClean="0">
            <a:solidFill>
              <a:schemeClr val="tx1"/>
            </a:solidFill>
            <a:latin typeface="Bookman Old Style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Bookman Old Style" pitchFamily="18" charset="0"/>
            </a:rPr>
            <a:t>ные</a:t>
          </a:r>
          <a:r>
            <a:rPr lang="ru-RU" sz="1600" kern="1200" dirty="0" smtClean="0">
              <a:solidFill>
                <a:schemeClr val="tx1"/>
              </a:solidFill>
              <a:latin typeface="Bookman Old Style" pitchFamily="18" charset="0"/>
            </a:rPr>
            <a:t> методы обучения студентов</a:t>
          </a:r>
          <a:endParaRPr lang="ru-RU" sz="16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464855" y="835064"/>
        <a:ext cx="1556516" cy="994166"/>
      </dsp:txXfrm>
    </dsp:sp>
    <dsp:sp modelId="{6B9EE448-77B1-4D7A-88BF-A932CAA164A8}">
      <dsp:nvSpPr>
        <dsp:cNvPr id="0" name=""/>
        <dsp:cNvSpPr/>
      </dsp:nvSpPr>
      <dsp:spPr>
        <a:xfrm>
          <a:off x="6365058" y="1255997"/>
          <a:ext cx="152301" cy="15230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kern="1200">
            <a:solidFill>
              <a:schemeClr val="tx1"/>
            </a:solidFill>
            <a:latin typeface="Bookman Old Style" pitchFamily="18" charset="0"/>
          </a:endParaRPr>
        </a:p>
      </dsp:txBody>
      <dsp:txXfrm>
        <a:off x="6385245" y="1287371"/>
        <a:ext cx="111927" cy="89553"/>
      </dsp:txXfrm>
    </dsp:sp>
    <dsp:sp modelId="{9A4ED213-FD45-4E16-B559-7661D46B0E83}">
      <dsp:nvSpPr>
        <dsp:cNvPr id="0" name=""/>
        <dsp:cNvSpPr/>
      </dsp:nvSpPr>
      <dsp:spPr>
        <a:xfrm>
          <a:off x="6538682" y="478878"/>
          <a:ext cx="2604632" cy="170653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 Antiqua" pitchFamily="18" charset="0"/>
            </a:rPr>
            <a:t>Саморазвитие </a:t>
          </a:r>
          <a:r>
            <a:rPr lang="ru-RU" sz="1800" b="1" kern="1200" dirty="0" smtClean="0">
              <a:solidFill>
                <a:schemeClr val="tx1"/>
              </a:solidFill>
              <a:latin typeface="Book Antiqua" pitchFamily="18" charset="0"/>
            </a:rPr>
            <a:t>преподавателя</a:t>
          </a:r>
          <a:endParaRPr lang="ru-RU" sz="2000" b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6920122" y="728795"/>
        <a:ext cx="1841752" cy="120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0FE7D-648E-4790-8D85-9F25B26A82F4}">
      <dsp:nvSpPr>
        <dsp:cNvPr id="0" name=""/>
        <dsp:cNvSpPr/>
      </dsp:nvSpPr>
      <dsp:spPr>
        <a:xfrm rot="5400000">
          <a:off x="-196196" y="199472"/>
          <a:ext cx="1307975" cy="91558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Book Antiqua" pitchFamily="18" charset="0"/>
            </a:rPr>
            <a:t>1.</a:t>
          </a:r>
          <a:endParaRPr lang="ru-RU" sz="2500" kern="1200" dirty="0">
            <a:solidFill>
              <a:schemeClr val="tx1"/>
            </a:solidFill>
            <a:latin typeface="Book Antiqua" pitchFamily="18" charset="0"/>
          </a:endParaRPr>
        </a:p>
      </dsp:txBody>
      <dsp:txXfrm rot="-5400000">
        <a:off x="1" y="461068"/>
        <a:ext cx="915583" cy="392392"/>
      </dsp:txXfrm>
    </dsp:sp>
    <dsp:sp modelId="{54A2A6F0-450A-4977-B637-5A5D0DAE1FDD}">
      <dsp:nvSpPr>
        <dsp:cNvPr id="0" name=""/>
        <dsp:cNvSpPr/>
      </dsp:nvSpPr>
      <dsp:spPr>
        <a:xfrm rot="5400000">
          <a:off x="3782374" y="-2863515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>
              <a:solidFill>
                <a:schemeClr val="tx1"/>
              </a:solidFill>
              <a:latin typeface="Book Antiqua" pitchFamily="18" charset="0"/>
            </a:rPr>
            <a:t>Учитель</a:t>
          </a:r>
          <a:endParaRPr lang="ru-RU" sz="4100" kern="1200" dirty="0">
            <a:solidFill>
              <a:schemeClr val="tx1"/>
            </a:solidFill>
            <a:latin typeface="Book Antiqua" pitchFamily="18" charset="0"/>
          </a:endParaRPr>
        </a:p>
      </dsp:txBody>
      <dsp:txXfrm rot="-5400000">
        <a:off x="915584" y="44778"/>
        <a:ext cx="6542263" cy="767178"/>
      </dsp:txXfrm>
    </dsp:sp>
    <dsp:sp modelId="{275D5FB0-0B5D-41E1-B35B-DAAAC679EAD6}">
      <dsp:nvSpPr>
        <dsp:cNvPr id="0" name=""/>
        <dsp:cNvSpPr/>
      </dsp:nvSpPr>
      <dsp:spPr>
        <a:xfrm rot="5400000">
          <a:off x="-196196" y="1361496"/>
          <a:ext cx="1307975" cy="915583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Book Antiqua" pitchFamily="18" charset="0"/>
            </a:rPr>
            <a:t>2.</a:t>
          </a:r>
          <a:endParaRPr lang="ru-RU" sz="2500" kern="1200" dirty="0">
            <a:solidFill>
              <a:schemeClr val="tx1"/>
            </a:solidFill>
            <a:latin typeface="Book Antiqua" pitchFamily="18" charset="0"/>
          </a:endParaRPr>
        </a:p>
      </dsp:txBody>
      <dsp:txXfrm rot="-5400000">
        <a:off x="1" y="1623092"/>
        <a:ext cx="915583" cy="392392"/>
      </dsp:txXfrm>
    </dsp:sp>
    <dsp:sp modelId="{91E44BE2-2476-4395-84B5-8E2AF2BF4146}">
      <dsp:nvSpPr>
        <dsp:cNvPr id="0" name=""/>
        <dsp:cNvSpPr/>
      </dsp:nvSpPr>
      <dsp:spPr>
        <a:xfrm rot="5400000">
          <a:off x="3782374" y="-1701491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>
              <a:solidFill>
                <a:schemeClr val="tx1"/>
              </a:solidFill>
              <a:latin typeface="Book Antiqua" pitchFamily="18" charset="0"/>
            </a:rPr>
            <a:t>Учитель -новатор</a:t>
          </a:r>
          <a:endParaRPr lang="ru-RU" sz="4100" kern="1200" dirty="0">
            <a:solidFill>
              <a:schemeClr val="tx1"/>
            </a:solidFill>
            <a:latin typeface="Book Antiqua" pitchFamily="18" charset="0"/>
          </a:endParaRPr>
        </a:p>
      </dsp:txBody>
      <dsp:txXfrm rot="-5400000">
        <a:off x="915584" y="1206802"/>
        <a:ext cx="6542263" cy="767178"/>
      </dsp:txXfrm>
    </dsp:sp>
    <dsp:sp modelId="{B8EB86EC-9F4C-48B3-9915-5D65A5F79D63}">
      <dsp:nvSpPr>
        <dsp:cNvPr id="0" name=""/>
        <dsp:cNvSpPr/>
      </dsp:nvSpPr>
      <dsp:spPr>
        <a:xfrm rot="5400000">
          <a:off x="-196196" y="2523520"/>
          <a:ext cx="1307975" cy="915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Book Antiqua" pitchFamily="18" charset="0"/>
            </a:rPr>
            <a:t>3.</a:t>
          </a:r>
          <a:endParaRPr lang="ru-RU" sz="2500" kern="1200" dirty="0">
            <a:solidFill>
              <a:schemeClr val="tx1"/>
            </a:solidFill>
            <a:latin typeface="Book Antiqua" pitchFamily="18" charset="0"/>
          </a:endParaRPr>
        </a:p>
      </dsp:txBody>
      <dsp:txXfrm rot="-5400000">
        <a:off x="1" y="2785116"/>
        <a:ext cx="915583" cy="392392"/>
      </dsp:txXfrm>
    </dsp:sp>
    <dsp:sp modelId="{46B3E84A-A205-4431-AB7B-8A0269A481E5}">
      <dsp:nvSpPr>
        <dsp:cNvPr id="0" name=""/>
        <dsp:cNvSpPr/>
      </dsp:nvSpPr>
      <dsp:spPr>
        <a:xfrm rot="5400000">
          <a:off x="3782374" y="-539467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>
              <a:solidFill>
                <a:schemeClr val="tx1"/>
              </a:solidFill>
              <a:latin typeface="Book Antiqua" pitchFamily="18" charset="0"/>
            </a:rPr>
            <a:t>Учитель исследователь</a:t>
          </a:r>
          <a:endParaRPr lang="ru-RU" sz="4100" kern="1200" dirty="0">
            <a:solidFill>
              <a:schemeClr val="tx1"/>
            </a:solidFill>
            <a:latin typeface="Book Antiqua" pitchFamily="18" charset="0"/>
          </a:endParaRPr>
        </a:p>
      </dsp:txBody>
      <dsp:txXfrm rot="-5400000">
        <a:off x="915584" y="2368826"/>
        <a:ext cx="6542263" cy="767178"/>
      </dsp:txXfrm>
    </dsp:sp>
    <dsp:sp modelId="{5A8CB6C8-1CD2-4C48-A2B3-AE21FCBF9928}">
      <dsp:nvSpPr>
        <dsp:cNvPr id="0" name=""/>
        <dsp:cNvSpPr/>
      </dsp:nvSpPr>
      <dsp:spPr>
        <a:xfrm rot="5400000">
          <a:off x="-196196" y="3685544"/>
          <a:ext cx="1307975" cy="915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Book Antiqua" pitchFamily="18" charset="0"/>
            </a:rPr>
            <a:t>4.</a:t>
          </a:r>
          <a:endParaRPr lang="ru-RU" sz="2500" kern="1200" dirty="0">
            <a:solidFill>
              <a:schemeClr val="tx1"/>
            </a:solidFill>
            <a:latin typeface="Book Antiqua" pitchFamily="18" charset="0"/>
          </a:endParaRPr>
        </a:p>
      </dsp:txBody>
      <dsp:txXfrm rot="-5400000">
        <a:off x="1" y="3947140"/>
        <a:ext cx="915583" cy="392392"/>
      </dsp:txXfrm>
    </dsp:sp>
    <dsp:sp modelId="{D7109A01-6E30-4360-82E3-BF23B710E56D}">
      <dsp:nvSpPr>
        <dsp:cNvPr id="0" name=""/>
        <dsp:cNvSpPr/>
      </dsp:nvSpPr>
      <dsp:spPr>
        <a:xfrm rot="5400000">
          <a:off x="3782374" y="622556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100" kern="1200" dirty="0" smtClean="0">
              <a:solidFill>
                <a:schemeClr val="tx1"/>
              </a:solidFill>
              <a:latin typeface="Book Antiqua" pitchFamily="18" charset="0"/>
            </a:rPr>
            <a:t>Учитель-профессионал</a:t>
          </a:r>
          <a:endParaRPr lang="ru-RU" sz="4100" kern="1200" dirty="0">
            <a:solidFill>
              <a:schemeClr val="tx1"/>
            </a:solidFill>
            <a:latin typeface="Book Antiqua" pitchFamily="18" charset="0"/>
          </a:endParaRPr>
        </a:p>
      </dsp:txBody>
      <dsp:txXfrm rot="-5400000">
        <a:off x="915584" y="3530850"/>
        <a:ext cx="6542263" cy="767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757CE-87C3-46E7-BE4C-BE3FC7FCAC3B}">
      <dsp:nvSpPr>
        <dsp:cNvPr id="0" name=""/>
        <dsp:cNvSpPr/>
      </dsp:nvSpPr>
      <dsp:spPr>
        <a:xfrm>
          <a:off x="0" y="732712"/>
          <a:ext cx="777686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D57CE-5EFE-41F7-8B73-D0C33DC722F0}">
      <dsp:nvSpPr>
        <dsp:cNvPr id="0" name=""/>
        <dsp:cNvSpPr/>
      </dsp:nvSpPr>
      <dsp:spPr>
        <a:xfrm>
          <a:off x="388843" y="113491"/>
          <a:ext cx="5455073" cy="7520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Book Antiqua" pitchFamily="18" charset="0"/>
            </a:rPr>
            <a:t>демонстрирует универсальные и предметные способы действий; </a:t>
          </a:r>
          <a:endParaRPr lang="ru-RU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25556" y="150204"/>
        <a:ext cx="5381647" cy="678634"/>
      </dsp:txXfrm>
    </dsp:sp>
    <dsp:sp modelId="{A8E08D13-0CBF-468F-B1F4-973A3439F3D3}">
      <dsp:nvSpPr>
        <dsp:cNvPr id="0" name=""/>
        <dsp:cNvSpPr/>
      </dsp:nvSpPr>
      <dsp:spPr>
        <a:xfrm>
          <a:off x="0" y="1642811"/>
          <a:ext cx="777686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F9AD0-7D0E-4D92-8369-E3FF14A44C0F}">
      <dsp:nvSpPr>
        <dsp:cNvPr id="0" name=""/>
        <dsp:cNvSpPr/>
      </dsp:nvSpPr>
      <dsp:spPr>
        <a:xfrm>
          <a:off x="388843" y="1008112"/>
          <a:ext cx="5443804" cy="76753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Book Antiqua" pitchFamily="18" charset="0"/>
            </a:rPr>
            <a:t>консультирует, корректирует действия студентов;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26311" y="1045580"/>
        <a:ext cx="5368868" cy="692602"/>
      </dsp:txXfrm>
    </dsp:sp>
    <dsp:sp modelId="{2B7B8F8D-FE6D-4327-967F-AA7BFAC21EE9}">
      <dsp:nvSpPr>
        <dsp:cNvPr id="0" name=""/>
        <dsp:cNvSpPr/>
      </dsp:nvSpPr>
      <dsp:spPr>
        <a:xfrm>
          <a:off x="0" y="2406613"/>
          <a:ext cx="777686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F5D95-F0B7-4CF6-BB59-3F5C7BC62F66}">
      <dsp:nvSpPr>
        <dsp:cNvPr id="0" name=""/>
        <dsp:cNvSpPr/>
      </dsp:nvSpPr>
      <dsp:spPr>
        <a:xfrm>
          <a:off x="388843" y="1918211"/>
          <a:ext cx="6451888" cy="62124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Book Antiqua" pitchFamily="18" charset="0"/>
            </a:rPr>
            <a:t>ищет способы включить в работу каждого студента;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19170" y="1948538"/>
        <a:ext cx="6391234" cy="560588"/>
      </dsp:txXfrm>
    </dsp:sp>
    <dsp:sp modelId="{279BEC79-14EE-4DB0-B2D2-FACD18B2F900}">
      <dsp:nvSpPr>
        <dsp:cNvPr id="0" name=""/>
        <dsp:cNvSpPr/>
      </dsp:nvSpPr>
      <dsp:spPr>
        <a:xfrm>
          <a:off x="0" y="3192942"/>
          <a:ext cx="777686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65D1F-15A0-4621-8010-404261F33BDC}">
      <dsp:nvSpPr>
        <dsp:cNvPr id="0" name=""/>
        <dsp:cNvSpPr/>
      </dsp:nvSpPr>
      <dsp:spPr>
        <a:xfrm>
          <a:off x="388843" y="2682013"/>
          <a:ext cx="6595986" cy="64376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Book Antiqua" pitchFamily="18" charset="0"/>
            </a:rPr>
            <a:t>создаёт условия для приобретения студентами жизненного опыта; </a:t>
          </a:r>
          <a:endParaRPr lang="ru-RU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20269" y="2713439"/>
        <a:ext cx="6533134" cy="580917"/>
      </dsp:txXfrm>
    </dsp:sp>
    <dsp:sp modelId="{92283EF8-BC6B-4823-AC9C-0AA19186B24B}">
      <dsp:nvSpPr>
        <dsp:cNvPr id="0" name=""/>
        <dsp:cNvSpPr/>
      </dsp:nvSpPr>
      <dsp:spPr>
        <a:xfrm>
          <a:off x="0" y="3946911"/>
          <a:ext cx="777686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31586-6185-459E-AEEC-58A17A3C9759}">
      <dsp:nvSpPr>
        <dsp:cNvPr id="0" name=""/>
        <dsp:cNvSpPr/>
      </dsp:nvSpPr>
      <dsp:spPr>
        <a:xfrm>
          <a:off x="388843" y="3468342"/>
          <a:ext cx="6595931" cy="61140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Book Antiqua" pitchFamily="18" charset="0"/>
            </a:rPr>
            <a:t>является «Соучастником» событий, третейским судьёй;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18690" y="3498189"/>
        <a:ext cx="6536237" cy="551715"/>
      </dsp:txXfrm>
    </dsp:sp>
    <dsp:sp modelId="{96CF2862-0FD1-431F-A1EC-DC76D54E2771}">
      <dsp:nvSpPr>
        <dsp:cNvPr id="0" name=""/>
        <dsp:cNvSpPr/>
      </dsp:nvSpPr>
      <dsp:spPr>
        <a:xfrm>
          <a:off x="0" y="4906639"/>
          <a:ext cx="777686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3D66D-2F9B-4B61-A026-47B1C252EB16}">
      <dsp:nvSpPr>
        <dsp:cNvPr id="0" name=""/>
        <dsp:cNvSpPr/>
      </dsp:nvSpPr>
      <dsp:spPr>
        <a:xfrm>
          <a:off x="388843" y="4222311"/>
          <a:ext cx="6595931" cy="81716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Book Antiqua" pitchFamily="18" charset="0"/>
            </a:rPr>
            <a:t>оказывает адресную помощь студенту, не избавляя его от проблемной ситуации, но помогая её преодолевать;</a:t>
          </a:r>
          <a:endParaRPr lang="ru-RU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28734" y="4262202"/>
        <a:ext cx="6516149" cy="737385"/>
      </dsp:txXfrm>
    </dsp:sp>
    <dsp:sp modelId="{52FA78BC-9843-4A1F-96DC-E342295C3B37}">
      <dsp:nvSpPr>
        <dsp:cNvPr id="0" name=""/>
        <dsp:cNvSpPr/>
      </dsp:nvSpPr>
      <dsp:spPr>
        <a:xfrm>
          <a:off x="0" y="5780388"/>
          <a:ext cx="777686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05A1B-41EA-4433-8689-F20F1AB30706}">
      <dsp:nvSpPr>
        <dsp:cNvPr id="0" name=""/>
        <dsp:cNvSpPr/>
      </dsp:nvSpPr>
      <dsp:spPr>
        <a:xfrm>
          <a:off x="388843" y="5182039"/>
          <a:ext cx="4291677" cy="73118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Book Antiqua" pitchFamily="18" charset="0"/>
            </a:rPr>
            <a:t>ИКТ-компетентен</a:t>
          </a:r>
          <a:r>
            <a:rPr lang="ru-RU" sz="1800" kern="1200" dirty="0" smtClean="0">
              <a:solidFill>
                <a:schemeClr val="tx1"/>
              </a:solidFill>
              <a:latin typeface="Book Antiqua" pitchFamily="18" charset="0"/>
            </a:rPr>
            <a:t>.</a:t>
          </a:r>
          <a:endParaRPr lang="ru-RU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24537" y="5217733"/>
        <a:ext cx="4220289" cy="65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C320-8823-426E-AE85-B2EC7445DF60}" type="datetimeFigureOut">
              <a:rPr lang="ru-RU" smtClean="0"/>
              <a:t>вт 17.12.19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E51D3-EFFD-489A-B131-F822C8829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4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51D3-EFFD-489A-B131-F822C882922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3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51D3-EFFD-489A-B131-F822C882922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5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вт 17.12.19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9.xml"/><Relationship Id="rId7" Type="http://schemas.openxmlformats.org/officeDocument/2006/relationships/slide" Target="slide1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 Antiqua" pitchFamily="18" charset="0"/>
              </a:rPr>
              <a:t>ГАПОУ НСО «Куйбышевский медицинский техникум»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916832"/>
            <a:ext cx="76328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Book Antiqua" pitchFamily="18" charset="0"/>
              </a:rPr>
              <a:t>Личность педагога в современном образовании</a:t>
            </a:r>
          </a:p>
          <a:p>
            <a:pPr algn="r"/>
            <a:r>
              <a:rPr lang="ru-RU" sz="2400" b="1" dirty="0" smtClean="0">
                <a:latin typeface="Book Antiqua" pitchFamily="18" charset="0"/>
              </a:rPr>
              <a:t>Дёмина О.А., преподаватель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2019 г.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30823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Современный педагог – профессионал, систематически, эффективно и надёжно выполняющий сложную деятельность в самых разнообразных условиях.</a:t>
            </a:r>
            <a:endParaRPr lang="ru-RU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24578" name="Picture 2" descr="26 октября центр дополнительного образования профессионал р ... - Ростов-на-До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803" y="3645024"/>
            <a:ext cx="5106197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4 модели современного учителя: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chemeClr val="tx1"/>
                </a:solidFill>
                <a:effectLst/>
                <a:latin typeface="Book Antiqua" pitchFamily="18" charset="0"/>
              </a:rPr>
              <a:t>Учитель-профессионал</a:t>
            </a:r>
            <a:br>
              <a:rPr lang="ru-RU" b="1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ru-RU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980728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«Икт – компетентен».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043608" y="737320"/>
          <a:ext cx="777686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Профессия педагога относится к типу «человек -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человек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».</a:t>
            </a:r>
            <a:endParaRPr lang="ru-RU" sz="2800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25602" name="Picture 2" descr="Какие бывают психологические типы профессий. - Агентство труда и занятости населения Краснояр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82413"/>
            <a:ext cx="6840759" cy="55755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1786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Практическая работа № 1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«Ранжирование ценностей педагога»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(начиная с приоритетных)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1.Желание  изменить мир    к  лучшему 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2.Современный имидж.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3.Любовь к  детям.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4.Доброжелательность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5.Умение    требовать    в сочетание с    уважением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6.Умение доходчиво объяснять    материал.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7.Чувство долга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8.Владение дидактическими  приемами.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9.Терпение.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10.Оптимизм.</a:t>
            </a:r>
            <a:endParaRPr lang="ru-RU" sz="2400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24328" y="6119218"/>
            <a:ext cx="648072" cy="334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24241"/>
              </p:ext>
            </p:extLst>
          </p:nvPr>
        </p:nvGraphicFramePr>
        <p:xfrm>
          <a:off x="1115616" y="188641"/>
          <a:ext cx="7632847" cy="6336699"/>
        </p:xfrm>
        <a:graphic>
          <a:graphicData uri="http://schemas.openxmlformats.org/drawingml/2006/table">
            <a:tbl>
              <a:tblPr/>
              <a:tblGrid>
                <a:gridCol w="45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9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74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Студенты 1 курса специальности Лечебное дело, Сестринское дело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Студенты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4 курса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специальности Лечебное дело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Любовь к детям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Умение доходчиво объяснять материал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Терпение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Владение обучающими приемами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Умение доходчиво объяснять материал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Оптимизм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Доброжелательность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Чувство долга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Желание изменить мир к лучшему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Умение требовать в сочетании с уважением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Чувство долга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Современный имидж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Владение обучающими приемами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Любовь к детям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2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Умение требовать в сочетании с уважением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Терпение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Современный имидж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Доброжелательность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74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Оптимизм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Желание изменить мир к лучшему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7" marR="6161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380312" y="6309320"/>
            <a:ext cx="648072" cy="334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2344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Приказом Министерства здравоохранения и социального развития РФ </a:t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от 14 августа 2009 года № 593 определены основные составляющие компетентности педагогических работников.</a:t>
            </a:r>
            <a:endParaRPr lang="ru-RU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30722" name="Picture 2" descr="Исходящие плате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2697088" cy="28589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жизнь моя Записи с меткой жизнь моя Дневник лучик_светы : Li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39988"/>
            <a:ext cx="6984776" cy="6043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33265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Самооценка преподавателя.</a:t>
            </a:r>
            <a:endParaRPr lang="ru-RU" sz="32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5" y="188647"/>
          <a:ext cx="7704858" cy="2208276"/>
        </p:xfrm>
        <a:graphic>
          <a:graphicData uri="http://schemas.openxmlformats.org/drawingml/2006/table">
            <a:tbl>
              <a:tblPr/>
              <a:tblGrid>
                <a:gridCol w="174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5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Профессио</a:t>
                      </a:r>
                      <a:endParaRPr lang="ru-RU" sz="180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нальная</a:t>
                      </a:r>
                      <a:r>
                        <a:rPr lang="ru-RU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компетент</a:t>
                      </a:r>
                      <a:endParaRPr lang="ru-RU" sz="180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ность</a:t>
                      </a:r>
                      <a:r>
                        <a:rPr lang="ru-RU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Информа</a:t>
                      </a:r>
                      <a:endParaRPr lang="ru-RU" sz="180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ционная</a:t>
                      </a:r>
                      <a:r>
                        <a:rPr lang="ru-RU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компетент</a:t>
                      </a:r>
                      <a:endParaRPr lang="ru-RU" sz="180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ность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Коммуника</a:t>
                      </a:r>
                      <a:endParaRPr lang="ru-RU" sz="180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тивная</a:t>
                      </a:r>
                      <a:r>
                        <a:rPr lang="ru-RU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компетент</a:t>
                      </a:r>
                      <a:endParaRPr lang="ru-RU" sz="180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ность</a:t>
                      </a:r>
                      <a:r>
                        <a:rPr lang="ru-RU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Правовая компетентность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Итоговые</a:t>
                      </a:r>
                      <a:r>
                        <a:rPr lang="ru-RU" sz="1800" baseline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данные по техникуму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85,7</a:t>
                      </a:r>
                      <a:r>
                        <a:rPr lang="ru-RU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80,7</a:t>
                      </a:r>
                      <a:r>
                        <a:rPr lang="ru-RU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92</a:t>
                      </a:r>
                      <a:r>
                        <a:rPr lang="ru-RU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66,6</a:t>
                      </a:r>
                      <a:r>
                        <a:rPr lang="ru-RU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70022786"/>
              </p:ext>
            </p:extLst>
          </p:nvPr>
        </p:nvGraphicFramePr>
        <p:xfrm>
          <a:off x="1187624" y="2564904"/>
          <a:ext cx="78488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452320" y="6549309"/>
            <a:ext cx="648072" cy="334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4008" y="2996952"/>
            <a:ext cx="1440160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ПЕДАГОГ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1988840"/>
            <a:ext cx="237626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Носитель педагогической культуры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1844824"/>
            <a:ext cx="360040" cy="3312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исследовател</a:t>
            </a: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ь</a:t>
            </a:r>
            <a:endParaRPr lang="ru-RU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2" y="2132856"/>
            <a:ext cx="360040" cy="22322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Творец</a:t>
            </a:r>
            <a:endParaRPr lang="ru-RU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995936" y="31409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411760" y="692696"/>
            <a:ext cx="151216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Пропагандирует общечеловеческие ценности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95936" y="764704"/>
            <a:ext cx="15841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Осознает нравственный долг перед каждым студентом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52120" y="764704"/>
            <a:ext cx="158417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Обладает высоким уровнем общекультурной компетенции и эрудиции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08304" y="692696"/>
            <a:ext cx="158417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Вступает в естественный партнерский диалог со студентами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48680"/>
            <a:ext cx="2267744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Соответствует требованиям квалификационной категории с целью обеспечения необходимого и достаточного уровня преподавания   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63688" y="1844824"/>
            <a:ext cx="151216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Обладает гибким педагогическим мышлением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2564904"/>
            <a:ext cx="151216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Обладает целостным видением своего труда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63688" y="3573016"/>
            <a:ext cx="151216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Имеет высокий уровень профессионализма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7704" y="4581128"/>
            <a:ext cx="151216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Владеет педагогическими компетентностями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1916832"/>
            <a:ext cx="1512168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Обладает высоким уровнем методологической компетентности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9512" y="2780928"/>
            <a:ext cx="1512168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Осознанно развивает свою индивидуальность средствами профессии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512" y="3789040"/>
            <a:ext cx="1512168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Открыт для постоянного профессионального обучения, накопления опыта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9512" y="4941168"/>
            <a:ext cx="1512168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Активно участвует в обновлении содержания образования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568" y="6021288"/>
            <a:ext cx="151216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Имеет высокую методологическую изобретательность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11960" y="3501008"/>
            <a:ext cx="216024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Способен действовать в условиях неопределенности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3968" y="4221088"/>
            <a:ext cx="216024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Создает собственные исследовательские проекты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3968" y="4941168"/>
            <a:ext cx="216024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Руководит  учебно-исследовательской деятельностью студентов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11760" y="5733256"/>
            <a:ext cx="151216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Владеет современными </a:t>
            </a:r>
            <a:r>
              <a:rPr lang="ru-RU" sz="1100" dirty="0" err="1" smtClean="0">
                <a:solidFill>
                  <a:schemeClr val="tx1"/>
                </a:solidFill>
                <a:latin typeface="Book Antiqua" pitchFamily="18" charset="0"/>
              </a:rPr>
              <a:t>пед</a:t>
            </a:r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. технологиями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67944" y="5877272"/>
            <a:ext cx="1512168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Владеет активными и интерактивными методами обучения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24128" y="5733256"/>
            <a:ext cx="1512168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Знает методику проведения нетрадиционных форм занятий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80312" y="1700808"/>
            <a:ext cx="151216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Генерирует идеи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80312" y="2420888"/>
            <a:ext cx="1512168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Создает и организует творческую развивающую среду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80312" y="3356992"/>
            <a:ext cx="151216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Владеет педагогической импровизацией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380312" y="4005064"/>
            <a:ext cx="1512168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Открыт к </a:t>
            </a:r>
            <a:r>
              <a:rPr lang="ru-RU" sz="1100" dirty="0" err="1" smtClean="0">
                <a:solidFill>
                  <a:schemeClr val="tx1"/>
                </a:solidFill>
                <a:latin typeface="Book Antiqua" pitchFamily="18" charset="0"/>
              </a:rPr>
              <a:t>пед</a:t>
            </a:r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. инновациям, находится в поиске нового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80312" y="4869160"/>
            <a:ext cx="151216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Руководит творческой работой студентов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80312" y="5589240"/>
            <a:ext cx="1512168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Book Antiqua" pitchFamily="18" charset="0"/>
              </a:rPr>
              <a:t>Владеет педагогикой сотрудничества, сотворчества</a:t>
            </a:r>
            <a:endParaRPr lang="ru-RU" sz="1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156176" y="31409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21" idx="3"/>
          </p:cNvCxnSpPr>
          <p:nvPr/>
        </p:nvCxnSpPr>
        <p:spPr>
          <a:xfrm flipH="1">
            <a:off x="3275856" y="213285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3275856" y="285293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3275856" y="371703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3" idx="2"/>
          </p:cNvCxnSpPr>
          <p:nvPr/>
        </p:nvCxnSpPr>
        <p:spPr>
          <a:xfrm>
            <a:off x="2519772" y="41490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1619672" y="2636912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1691680" y="3356992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1691680" y="422108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1547664" y="4221088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1763688" y="4293096"/>
            <a:ext cx="36004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 flipV="1">
            <a:off x="1619672" y="1772816"/>
            <a:ext cx="43204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3491880" y="1340768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6516216" y="1628800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endCxn id="17" idx="2"/>
          </p:cNvCxnSpPr>
          <p:nvPr/>
        </p:nvCxnSpPr>
        <p:spPr>
          <a:xfrm flipV="1">
            <a:off x="4788024" y="14847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6228184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7020272" y="220486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7092280" y="2636912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7092280" y="2996952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7092280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7092280" y="4077072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7020272" y="4437112"/>
            <a:ext cx="3600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2195736" y="623731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2195736" y="6453336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2195736" y="6597352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Скругленный прямоугольник 125"/>
          <p:cNvSpPr/>
          <p:nvPr/>
        </p:nvSpPr>
        <p:spPr>
          <a:xfrm>
            <a:off x="683568" y="116632"/>
            <a:ext cx="7704856" cy="360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 Antiqua" pitchFamily="18" charset="0"/>
              </a:rPr>
              <a:t>Модель педагога в современном образовании</a:t>
            </a:r>
            <a:endParaRPr lang="ru-RU" sz="2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3923928" y="328498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923928" y="3645024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923928" y="4221088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трелка вправо 61">
            <a:hlinkClick r:id="rId3" action="ppaction://hlinksldjump"/>
          </p:cNvPr>
          <p:cNvSpPr/>
          <p:nvPr/>
        </p:nvSpPr>
        <p:spPr>
          <a:xfrm>
            <a:off x="7380312" y="6309320"/>
            <a:ext cx="648072" cy="334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АУ СОШ 8 г.Свободн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4704"/>
            <a:ext cx="3546250" cy="583264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131840" y="260648"/>
            <a:ext cx="3528392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ПЕДАГОГ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908720"/>
            <a:ext cx="3168352" cy="22322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глубоко владеет предметными и психолого-педагогическими знаниями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3429000"/>
            <a:ext cx="3168352" cy="22322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Обладает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профессиональными компетенциями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1052736"/>
            <a:ext cx="3024336" cy="4176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помогает студентам найти свой путь самореализации, стать самостоятельными, творческими и уверенными в себе людьми.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2507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Рекомендации:</a:t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разработать анкету для студентов </a:t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«Оценка профессиональных </a:t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качеств преподавателей техникума».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380312" y="6309320"/>
            <a:ext cx="648072" cy="334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У НАС КРАСИВО И ИНТЕРЕСНО вКругуДрузей - социальная сет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7344816" cy="65613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Мудрая притча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/>
              <a:t>Жил мудрец, который знал все. Один человек захотел доказать, что мудрец не такой уж и мудрый и все знать не может. Зажав в ладонях бабочку, он спросил: «Скажи мудрец, какая бабочка у меня в руках: мертвая или живая?» А сам думает: «Скажет живая - я ее умерщвлю, скажет мертвая - выпущу».</a:t>
            </a:r>
          </a:p>
          <a:p>
            <a:pPr marL="82296" indent="0">
              <a:buNone/>
            </a:pPr>
            <a:r>
              <a:rPr lang="ru-RU" dirty="0" smtClean="0"/>
              <a:t>Мудрец</a:t>
            </a:r>
            <a:r>
              <a:rPr lang="ru-RU" dirty="0"/>
              <a:t>, подумав, ответил: «Все в твоих руках».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715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1. </a:t>
            </a:r>
            <a:r>
              <a:rPr lang="ru-RU" dirty="0" err="1"/>
              <a:t>Гапацевич</a:t>
            </a:r>
            <a:r>
              <a:rPr lang="ru-RU" dirty="0"/>
              <a:t> Е.С. Большая современная энциклопедия “Педагогика”. – Минск, 2005.</a:t>
            </a:r>
          </a:p>
          <a:p>
            <a:r>
              <a:rPr lang="ru-RU" dirty="0"/>
              <a:t>2. Галкин С. Воспитание и личность. – Н. Новгород: Гладкова, 2004.</a:t>
            </a:r>
          </a:p>
          <a:p>
            <a:r>
              <a:rPr lang="ru-RU" dirty="0"/>
              <a:t>3. Зимняя </a:t>
            </a:r>
            <a:r>
              <a:rPr lang="ru-RU" dirty="0" smtClean="0"/>
              <a:t>И.А</a:t>
            </a:r>
            <a:r>
              <a:rPr lang="ru-RU" dirty="0"/>
              <a:t>. Педагогическая психология. – М.: Логос, 2004.</a:t>
            </a:r>
          </a:p>
          <a:p>
            <a:r>
              <a:rPr lang="ru-RU" dirty="0"/>
              <a:t>4. Маленкова Л.И. Теория и методика воспитания. Учебное пособие. – М.: Педагогическое общество России, 2002.</a:t>
            </a:r>
          </a:p>
          <a:p>
            <a:r>
              <a:rPr lang="ru-RU" dirty="0"/>
              <a:t>5. Мещеряков Б., Зинченко В. Большой психологический словарь. – </a:t>
            </a:r>
            <a:r>
              <a:rPr lang="ru-RU" dirty="0" err="1"/>
              <a:t>Олма</a:t>
            </a:r>
            <a:r>
              <a:rPr lang="ru-RU" dirty="0"/>
              <a:t>-пресс. 2004.</a:t>
            </a:r>
          </a:p>
          <a:p>
            <a:r>
              <a:rPr lang="ru-RU" dirty="0"/>
              <a:t>6. Никишина, И.В. Инновационная деятельность современного педагога в системе общешкольной методической работы / </a:t>
            </a:r>
            <a:r>
              <a:rPr lang="ru-RU" dirty="0" err="1"/>
              <a:t>И.В.Никишина</a:t>
            </a:r>
            <a:r>
              <a:rPr lang="ru-RU" dirty="0"/>
              <a:t>. – Волгоград, 2007.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14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Спасибо за внимание - Картинка 18663/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332656"/>
          <a:ext cx="9144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Культурное общество karelnews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2924944"/>
            <a:ext cx="5192838" cy="34555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7304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Book Antiqua" pitchFamily="18" charset="0"/>
              </a:rPr>
              <a:t>Цель: </a:t>
            </a:r>
            <a:br>
              <a:rPr lang="ru-RU" b="1" dirty="0" smtClean="0">
                <a:effectLst/>
                <a:latin typeface="Book Antiqua" pitchFamily="18" charset="0"/>
              </a:rPr>
            </a:br>
            <a:r>
              <a:rPr lang="ru-RU" b="1" dirty="0" smtClean="0">
                <a:effectLst/>
                <a:latin typeface="Book Antiqua" pitchFamily="18" charset="0"/>
              </a:rPr>
              <a:t/>
            </a:r>
            <a:br>
              <a:rPr lang="ru-RU" b="1" dirty="0" smtClean="0">
                <a:effectLst/>
                <a:latin typeface="Book Antiqu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разработать модель (портрет) личности педагога в современном образовании.</a:t>
            </a:r>
            <a:r>
              <a:rPr lang="ru-RU" dirty="0" smtClean="0">
                <a:effectLst/>
                <a:latin typeface="Book Antiqua" pitchFamily="18" charset="0"/>
              </a:rPr>
              <a:t/>
            </a:r>
            <a:br>
              <a:rPr lang="ru-RU" dirty="0" smtClean="0">
                <a:effectLst/>
                <a:latin typeface="Book Antiqua" pitchFamily="18" charset="0"/>
              </a:rPr>
            </a:br>
            <a:endParaRPr lang="ru-RU" dirty="0">
              <a:effectLst/>
              <a:latin typeface="Book Antiqua" pitchFamily="18" charset="0"/>
            </a:endParaRPr>
          </a:p>
        </p:txBody>
      </p:sp>
      <p:pic>
        <p:nvPicPr>
          <p:cNvPr id="17410" name="Picture 2" descr="ПСИХОЛОГИЯ ЛИЧНОСТИ УЧ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49080"/>
            <a:ext cx="3400425" cy="24479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  <a:hlinkClick r:id="rId2" action="ppaction://hlinksldjump"/>
              </a:rPr>
              <a:t>Понятие личность педагога</a:t>
            </a:r>
            <a:endParaRPr lang="ru-RU" dirty="0" smtClean="0">
              <a:latin typeface="Bookman Old Style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  <a:hlinkClick r:id="rId3" action="ppaction://hlinksldjump"/>
              </a:rPr>
              <a:t>Педагог в современном образовании  </a:t>
            </a:r>
            <a:endParaRPr lang="ru-RU" dirty="0" smtClean="0">
              <a:latin typeface="Bookman Old Style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Book Antiqua" pitchFamily="18" charset="0"/>
                <a:hlinkClick r:id="rId4" action="ppaction://hlinksldjump"/>
              </a:rPr>
              <a:t>Практическая работа № 1</a:t>
            </a:r>
            <a:br>
              <a:rPr lang="ru-RU" dirty="0" smtClean="0">
                <a:latin typeface="Book Antiqua" pitchFamily="18" charset="0"/>
                <a:hlinkClick r:id="rId4" action="ppaction://hlinksldjump"/>
              </a:rPr>
            </a:br>
            <a:r>
              <a:rPr lang="ru-RU" dirty="0" smtClean="0">
                <a:latin typeface="Book Antiqua" pitchFamily="18" charset="0"/>
                <a:hlinkClick r:id="rId4" action="ppaction://hlinksldjump"/>
              </a:rPr>
              <a:t>«Ранжирование ценностей педагога» </a:t>
            </a:r>
            <a:endParaRPr lang="ru-RU" dirty="0" smtClean="0">
              <a:latin typeface="Book Antiqua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Book Antiqua" pitchFamily="18" charset="0"/>
                <a:hlinkClick r:id="rId5" action="ppaction://hlinksldjump"/>
              </a:rPr>
              <a:t>Итоги анкетирования студентов «педагог глазами студента»</a:t>
            </a:r>
            <a:endParaRPr lang="ru-RU" dirty="0" smtClean="0">
              <a:latin typeface="Book Antiqua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Book Antiqua" pitchFamily="18" charset="0"/>
                <a:hlinkClick r:id="rId6" action="ppaction://hlinksldjump"/>
              </a:rPr>
              <a:t>Итоги самооценки преподавателей «основные составляющие компетентности педагогических работников»</a:t>
            </a:r>
            <a:endParaRPr lang="ru-RU" dirty="0" smtClean="0">
              <a:latin typeface="Book Antiqua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Book Antiqua" pitchFamily="18" charset="0"/>
                <a:hlinkClick r:id="rId7" action="ppaction://hlinksldjump"/>
              </a:rPr>
              <a:t>Модель педагога в современном образовании</a:t>
            </a:r>
            <a:endParaRPr lang="ru-RU" dirty="0" smtClean="0">
              <a:latin typeface="Book Antiqua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latin typeface="Book Antiqua" pitchFamily="18" charset="0"/>
                <a:hlinkClick r:id="rId8" action="ppaction://hlinksldjump"/>
              </a:rPr>
              <a:t>Рекомендации</a:t>
            </a:r>
            <a:endParaRPr lang="ru-RU" b="1" dirty="0"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8747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56872" cy="38024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Личность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– человеческий индивид, являющийся субъектом сознательной деятельности, обладающий совокупностью социально значимых черт, свойств и качеств, которые он реализует в общественной жизни.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Multi-Level Marketing to build Passive Cash Income Robert Stritzinger's Empower Network 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644008" cy="36499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380243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«Личность учителя – это плодотворный луч солнца для молодой души, который ничем заменить невозможно».</a:t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В.А.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Сластёнин</a:t>
            </a: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20482" name="Picture 2" descr="День Сол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3119386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658336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«В воспитании всё должно основываться на личности учителя. Только личность может действовать на развитие и определение личности, только характером можно образовать характер».</a:t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22920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Book Antiqua" pitchFamily="18" charset="0"/>
              </a:rPr>
              <a:t>К.Д Ушинский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21506" name="Picture 2" descr="Shutterstock : high school student studying сток фотографии, high school student studying сток-фотография, high school student 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4176464" cy="278239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380312" y="6309320"/>
            <a:ext cx="648072" cy="334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672" y="260648"/>
            <a:ext cx="7056784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ПЕДАГОГ В СОВРЕМЕННОМ ОБРАЗОВАНИИ  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556792"/>
            <a:ext cx="2448272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Носитель педагогической культуры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628800"/>
            <a:ext cx="2376264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Творец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224" y="1628800"/>
            <a:ext cx="2376264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Исследователь 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3284984"/>
            <a:ext cx="74888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Book Antiqua" pitchFamily="18" charset="0"/>
              </a:rPr>
              <a:t>Соответствует требованиям ФГОС СПО</a:t>
            </a: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11760" y="908720"/>
            <a:ext cx="100811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980728"/>
            <a:ext cx="100811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16216" y="980728"/>
            <a:ext cx="100811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339752" y="2636912"/>
            <a:ext cx="10801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99992" y="2636912"/>
            <a:ext cx="10801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660232" y="2636912"/>
            <a:ext cx="10801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VI республиканская заочная студенческо-преподавательская научно-практической конферен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454612"/>
            <a:ext cx="2232247" cy="2403387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7380312" y="6309320"/>
            <a:ext cx="648072" cy="334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465</TotalTime>
  <Words>644</Words>
  <Application>Microsoft Office PowerPoint</Application>
  <PresentationFormat>Экран (4:3)</PresentationFormat>
  <Paragraphs>154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Book Antiqua</vt:lpstr>
      <vt:lpstr>Bookman Old Style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ГАПОУ НСО «Куйбышевский медицинский техникум»</vt:lpstr>
      <vt:lpstr>Презентация PowerPoint</vt:lpstr>
      <vt:lpstr>Презентация PowerPoint</vt:lpstr>
      <vt:lpstr>Цель:   разработать модель (портрет) личности педагога в современном образовании. </vt:lpstr>
      <vt:lpstr>План:</vt:lpstr>
      <vt:lpstr>Личность – человеческий индивид, являющийся субъектом сознательной деятельности, обладающий совокупностью социально значимых черт, свойств и качеств, которые он реализует в общественной жизни.  </vt:lpstr>
      <vt:lpstr>«Личность учителя – это плодотворный луч солнца для молодой души, который ничем заменить невозможно».   В.А. Сластёнин  </vt:lpstr>
      <vt:lpstr>«В воспитании всё должно основываться на личности учителя. Только личность может действовать на развитие и определение личности, только характером можно образовать характер».     </vt:lpstr>
      <vt:lpstr>Презентация PowerPoint</vt:lpstr>
      <vt:lpstr>Современный педагог – профессионал, систематически, эффективно и надёжно выполняющий сложную деятельность в самых разнообразных условиях.</vt:lpstr>
      <vt:lpstr>4 модели современного учителя:</vt:lpstr>
      <vt:lpstr>Учитель-профессионал </vt:lpstr>
      <vt:lpstr>Профессия педагога относится к типу «человек - человек».</vt:lpstr>
      <vt:lpstr>Практическая работа № 1 «Ранжирование ценностей педагога»  (начиная с приоритетных)    1.Желание  изменить мир    к  лучшему   2.Современный имидж. 3.Любовь к  детям.  4.Доброжелательность  5.Умение    требовать    в сочетание с    уважением 6.Умение доходчиво объяснять    материал. 7.Чувство долга 8.Владение дидактическими  приемами. 9.Терпение.  10.Оптимизм.</vt:lpstr>
      <vt:lpstr>Презентация PowerPoint</vt:lpstr>
      <vt:lpstr>Приказом Министерства здравоохранения и социального развития РФ  от 14 августа 2009 года № 593 определены основные составляющие компетентности педагогических работников.</vt:lpstr>
      <vt:lpstr>Презентация PowerPoint</vt:lpstr>
      <vt:lpstr>Презентация PowerPoint</vt:lpstr>
      <vt:lpstr>Презентация PowerPoint</vt:lpstr>
      <vt:lpstr>Рекомендации:  разработать анкету для студентов  «Оценка профессиональных  качеств преподавателей техникума». </vt:lpstr>
      <vt:lpstr>Презентация PowerPoint</vt:lpstr>
      <vt:lpstr>Мудрая притча</vt:lpstr>
      <vt:lpstr>Литература: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Lorado</cp:lastModifiedBy>
  <cp:revision>54</cp:revision>
  <dcterms:created xsi:type="dcterms:W3CDTF">2015-02-22T17:11:12Z</dcterms:created>
  <dcterms:modified xsi:type="dcterms:W3CDTF">2019-12-17T11:09:23Z</dcterms:modified>
</cp:coreProperties>
</file>