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63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n_m_k" TargetMode="External"/><Relationship Id="rId2" Type="http://schemas.openxmlformats.org/officeDocument/2006/relationships/hyperlink" Target="https://istina.msu.ru/conferences/presentations/5127158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8315356" cy="128588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mic Sans MS" pitchFamily="66" charset="0"/>
              </a:rPr>
              <a:t>Цифровая история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8043874" cy="5072098"/>
          </a:xfrm>
        </p:spPr>
        <p:txBody>
          <a:bodyPr>
            <a:normAutofit/>
          </a:bodyPr>
          <a:lstStyle/>
          <a:p>
            <a:endParaRPr lang="ru-RU" sz="4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4800" dirty="0" smtClean="0">
                <a:solidFill>
                  <a:schemeClr val="tx1"/>
                </a:solidFill>
                <a:latin typeface="Comic Sans MS" pitchFamily="66" charset="0"/>
              </a:rPr>
              <a:t>Что колледж значит для нас?</a:t>
            </a:r>
          </a:p>
          <a:p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			Работу выполнили: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				Данилова Дарья</a:t>
            </a: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				Исмагилова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Алсу</a:t>
            </a:r>
            <a:endParaRPr lang="ru-RU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2019г.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Спорт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5362" name="Picture 2" descr="https://sun9-27.userapi.com/c857536/v857536154/1241d1/H7lPLnAwtp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4"/>
            <a:ext cx="3929090" cy="5117294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Волонтёры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4338" name="Picture 2" descr="https://sun9-48.userapi.com/c205528/v205528105/1277b/e9g1tCL7sd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5069902" cy="435771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Маршировки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3314" name="Picture 2" descr="https://sun9-61.userapi.com/c855436/v855436453/1a3b49/r8LsGmvRBY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390006" cy="2928958"/>
          </a:xfrm>
          <a:prstGeom prst="rect">
            <a:avLst/>
          </a:prstGeom>
          <a:noFill/>
        </p:spPr>
      </p:pic>
      <p:pic>
        <p:nvPicPr>
          <p:cNvPr id="13316" name="Picture 4" descr="https://sun9-9.userapi.com/c855216/v855216453/1ab054/xCTy5hHgiW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143248"/>
            <a:ext cx="4643438" cy="333615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Забота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3554" name="Picture 2" descr="https://sun9-24.userapi.com/c856128/v856128105/1a2349/WQlz_PGrz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4362958" cy="3143272"/>
          </a:xfrm>
          <a:prstGeom prst="rect">
            <a:avLst/>
          </a:prstGeom>
          <a:noFill/>
        </p:spPr>
      </p:pic>
      <p:pic>
        <p:nvPicPr>
          <p:cNvPr id="23556" name="Picture 4" descr="https://sun9-50.userapi.com/c200528/v200528105/1371c/koXNPEkFm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4032309" cy="300039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Comic Sans MS" pitchFamily="66" charset="0"/>
              </a:rPr>
              <a:t>Литература</a:t>
            </a:r>
            <a:endParaRPr lang="ru-RU" sz="60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  <a:hlinkClick r:id="rId2"/>
              </a:rPr>
              <a:t>1.</a:t>
            </a:r>
            <a:r>
              <a:rPr lang="en-US" dirty="0" smtClean="0">
                <a:latin typeface="Comic Sans MS" pitchFamily="66" charset="0"/>
                <a:hlinkClick r:id="rId2"/>
              </a:rPr>
              <a:t>https</a:t>
            </a:r>
            <a:r>
              <a:rPr lang="en-US" dirty="0" smtClean="0">
                <a:latin typeface="Comic Sans MS" pitchFamily="66" charset="0"/>
                <a:hlinkClick r:id="rId2"/>
              </a:rPr>
              <a:t>://istina.msu.ru/conferences/presentations/5127158</a:t>
            </a:r>
            <a:r>
              <a:rPr lang="en-US" dirty="0" smtClean="0">
                <a:latin typeface="Comic Sans MS" pitchFamily="66" charset="0"/>
                <a:hlinkClick r:id="rId2"/>
              </a:rPr>
              <a:t>/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  <a:hlinkClick r:id="rId3"/>
              </a:rPr>
              <a:t>2.</a:t>
            </a:r>
            <a:r>
              <a:rPr lang="en-US" dirty="0" smtClean="0">
                <a:latin typeface="Comic Sans MS" pitchFamily="66" charset="0"/>
                <a:hlinkClick r:id="rId3"/>
              </a:rPr>
              <a:t> </a:t>
            </a:r>
            <a:r>
              <a:rPr lang="en-US" dirty="0" smtClean="0">
                <a:latin typeface="Comic Sans MS" pitchFamily="66" charset="0"/>
                <a:hlinkClick r:id="rId3"/>
              </a:rPr>
              <a:t>https://vk.com/n_m_k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412" y="1600200"/>
            <a:ext cx="110728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>
                <a:latin typeface="Comic Sans MS" pitchFamily="66" charset="0"/>
              </a:rPr>
              <a:t>   </a:t>
            </a:r>
          </a:p>
          <a:p>
            <a:pPr>
              <a:buNone/>
            </a:pPr>
            <a:r>
              <a:rPr lang="ru-RU" sz="6600" dirty="0">
                <a:latin typeface="Comic Sans MS" pitchFamily="66" charset="0"/>
              </a:rPr>
              <a:t> </a:t>
            </a:r>
            <a:r>
              <a:rPr lang="ru-RU" sz="6600" dirty="0" smtClean="0">
                <a:latin typeface="Comic Sans MS" pitchFamily="66" charset="0"/>
              </a:rPr>
              <a:t>  Спасибо за внимание!</a:t>
            </a:r>
            <a:endParaRPr lang="ru-RU" sz="6600" dirty="0">
              <a:latin typeface="Comic Sans MS" pitchFamily="66" charset="0"/>
            </a:endParaRPr>
          </a:p>
        </p:txBody>
      </p:sp>
    </p:spTree>
  </p:cSld>
  <p:clrMapOvr>
    <a:masterClrMapping/>
  </p:clrMapOvr>
  <p:transition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Что такое цифровая история?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Comic Sans MS" pitchFamily="66" charset="0"/>
              </a:rPr>
              <a:t>Цифровая история (или </a:t>
            </a:r>
            <a:r>
              <a:rPr lang="ru-RU" dirty="0" err="1" smtClean="0">
                <a:latin typeface="Comic Sans MS" pitchFamily="66" charset="0"/>
              </a:rPr>
              <a:t>digital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history</a:t>
            </a:r>
            <a:r>
              <a:rPr lang="ru-RU" dirty="0" smtClean="0">
                <a:latin typeface="Comic Sans MS" pitchFamily="66" charset="0"/>
              </a:rPr>
              <a:t>) – это современное название направления, рассматривающего теоретические и практические вопросы перевода памятников историко-культурного наследия в цифровой формат и публикацию результатов оцифровки в Интернете.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Comic Sans MS" pitchFamily="66" charset="0"/>
              </a:rPr>
              <a:t>Ле</a:t>
            </a:r>
            <a:r>
              <a:rPr lang="ru-RU" sz="6000" dirty="0" smtClean="0">
                <a:latin typeface="Comic Sans MS" pitchFamily="66" charset="0"/>
              </a:rPr>
              <a:t>кция</a:t>
            </a:r>
            <a:endParaRPr lang="ru-RU" sz="6000" dirty="0">
              <a:latin typeface="Comic Sans MS" pitchFamily="66" charset="0"/>
            </a:endParaRPr>
          </a:p>
        </p:txBody>
      </p:sp>
      <p:pic>
        <p:nvPicPr>
          <p:cNvPr id="13314" name="Picture 2" descr="https://sun9-69.userapi.com/c855220/v855220304/1a2fef/CjKvqG61z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3714776" cy="4953034"/>
          </a:xfrm>
          <a:prstGeom prst="rect">
            <a:avLst/>
          </a:prstGeom>
          <a:noFill/>
        </p:spPr>
      </p:pic>
      <p:pic>
        <p:nvPicPr>
          <p:cNvPr id="13316" name="Picture 4" descr="https://sun9-29.userapi.com/c206520/v206520304/13bc1/-fEa9TrMVy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898843"/>
            <a:ext cx="3714776" cy="495915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Помощь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1506" name="Picture 2" descr="https://sun9-38.userapi.com/c206624/v206624105/12e0c/BIWSmHtFC5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555015" cy="4786346"/>
          </a:xfrm>
          <a:prstGeom prst="rect">
            <a:avLst/>
          </a:prstGeom>
          <a:solidFill>
            <a:srgbClr val="00B0F0"/>
          </a:solidFill>
          <a:ln>
            <a:solidFill>
              <a:schemeClr val="bg2">
                <a:lumMod val="90000"/>
              </a:schemeClr>
            </a:solidFill>
          </a:ln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Практика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0482" name="Picture 2" descr="https://sun9-12.userapi.com/c204520/v204520453/12de7/3zBX-m7kd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071966" cy="4071966"/>
          </a:xfrm>
          <a:prstGeom prst="rect">
            <a:avLst/>
          </a:prstGeom>
          <a:noFill/>
        </p:spPr>
      </p:pic>
      <p:pic>
        <p:nvPicPr>
          <p:cNvPr id="20484" name="Picture 4" descr="https://sun9-30.userapi.com/c857220/v857220453/8cf1f/Z51WzqdRzj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00240"/>
            <a:ext cx="4441302" cy="3357586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Праздники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9458" name="Picture 2" descr="https://sun9-44.userapi.com/c855636/v855636453/1a6ddd/EJoEOodokW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7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Награды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8434" name="Picture 2" descr="https://sun9-34.userapi.com/c200620/v200620453/13a2a/U74SYa_-9f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6786610" cy="523629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Победы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7410" name="Picture 2" descr="https://sun9-60.userapi.com/c858136/v858136453/11e6eb/dcip1ZcY_F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4071966" cy="5429288"/>
          </a:xfrm>
          <a:prstGeom prst="rect">
            <a:avLst/>
          </a:prstGeom>
          <a:noFill/>
        </p:spPr>
      </p:pic>
      <p:pic>
        <p:nvPicPr>
          <p:cNvPr id="17412" name="Picture 4" descr="https://sun9-2.userapi.com/c854424/v854424453/1a9d6b/3BGw037re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9" y="1142984"/>
            <a:ext cx="4018387" cy="535785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Награждения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6386" name="Picture 2" descr="https://sun9-58.userapi.com/c206520/v206520105/13222/Kimn7fiEGB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6848475" cy="5095876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0.7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73</Words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Цифровая история</vt:lpstr>
      <vt:lpstr>Что такое цифровая история?</vt:lpstr>
      <vt:lpstr>Лекция</vt:lpstr>
      <vt:lpstr>Помощь</vt:lpstr>
      <vt:lpstr>Практика</vt:lpstr>
      <vt:lpstr>Праздники</vt:lpstr>
      <vt:lpstr>Награды</vt:lpstr>
      <vt:lpstr>Победы</vt:lpstr>
      <vt:lpstr>Награждения </vt:lpstr>
      <vt:lpstr>Спорт</vt:lpstr>
      <vt:lpstr>Волонтёры</vt:lpstr>
      <vt:lpstr>Маршировки</vt:lpstr>
      <vt:lpstr>Забота</vt:lpstr>
      <vt:lpstr>Литература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история</dc:title>
  <dc:creator>User</dc:creator>
  <cp:lastModifiedBy>Пользователь Windows</cp:lastModifiedBy>
  <cp:revision>15</cp:revision>
  <dcterms:created xsi:type="dcterms:W3CDTF">2019-12-17T15:40:23Z</dcterms:created>
  <dcterms:modified xsi:type="dcterms:W3CDTF">2019-12-18T17:03:28Z</dcterms:modified>
</cp:coreProperties>
</file>