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72" r:id="rId2"/>
    <p:sldId id="273" r:id="rId3"/>
    <p:sldId id="257" r:id="rId4"/>
    <p:sldId id="258" r:id="rId5"/>
    <p:sldId id="264" r:id="rId6"/>
    <p:sldId id="263" r:id="rId7"/>
    <p:sldId id="260" r:id="rId8"/>
    <p:sldId id="261" r:id="rId9"/>
    <p:sldId id="265" r:id="rId10"/>
    <p:sldId id="266" r:id="rId11"/>
    <p:sldId id="270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1766ED1-65C4-49AB-A657-2334FBD38675}">
          <p14:sldIdLst>
            <p14:sldId id="272"/>
            <p14:sldId id="273"/>
            <p14:sldId id="257"/>
            <p14:sldId id="258"/>
            <p14:sldId id="264"/>
            <p14:sldId id="263"/>
            <p14:sldId id="260"/>
            <p14:sldId id="261"/>
            <p14:sldId id="265"/>
            <p14:sldId id="266"/>
            <p14:sldId id="270"/>
            <p14:sldId id="267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30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72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6940A-039C-425E-9A15-E18B0DE20ADA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724C-89F3-4B09-A5E2-D9CDF0571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9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724C-89F3-4B09-A5E2-D9CDF05711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7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724C-89F3-4B09-A5E2-D9CDF05711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7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724C-89F3-4B09-A5E2-D9CDF05711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7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724C-89F3-4B09-A5E2-D9CDF05711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7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724C-89F3-4B09-A5E2-D9CDF05711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7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724C-89F3-4B09-A5E2-D9CDF05711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7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724C-89F3-4B09-A5E2-D9CDF05711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7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8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8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6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1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7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7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4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9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5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2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B123-A0B0-46BC-9C87-2EAB18AFF7B3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603C-CC66-41AD-8AF2-5CA31C1A8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8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1371600" y="1450782"/>
            <a:ext cx="6080720" cy="6820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профессия - лаборант»                                                     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дисциплины «Иностранный язык» 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Фокиной Елены Владимировны              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ВБМК 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Воронеж 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39353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043608" y="612775"/>
            <a:ext cx="72008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013176"/>
            <a:ext cx="7344816" cy="151216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Лаборанты помогают учёным изучать микроорганизмы. В первые 2,5 миллиона лет существования планеты микроорганизмы были единственными, кто ее заселял. Со временем они полностью завладели человеческим организмом, представляя при этом очень важное биологическое значение. </a:t>
            </a:r>
          </a:p>
        </p:txBody>
      </p:sp>
    </p:spTree>
    <p:extLst>
      <p:ext uri="{BB962C8B-B14F-4D97-AF65-F5344CB8AC3E}">
        <p14:creationId xmlns:p14="http://schemas.microsoft.com/office/powerpoint/2010/main" val="9006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>
            <a:fillRect/>
          </a:stretch>
        </p:blipFill>
        <p:spPr>
          <a:xfrm>
            <a:off x="827584" y="612775"/>
            <a:ext cx="7344816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869160"/>
            <a:ext cx="7344816" cy="130304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- это микроорганизмы, которые не имеют ядра и в большинстве своем одноклеточные. Наукой уже описаны свыше десяти тысяч бактерий, но ученые предполагают, что их количество на земле достигает миллиона.</a:t>
            </a:r>
          </a:p>
        </p:txBody>
      </p:sp>
    </p:spTree>
    <p:extLst>
      <p:ext uri="{BB962C8B-B14F-4D97-AF65-F5344CB8AC3E}">
        <p14:creationId xmlns:p14="http://schemas.microsoft.com/office/powerpoint/2010/main" val="24258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r="11929"/>
          <a:stretch>
            <a:fillRect/>
          </a:stretch>
        </p:blipFill>
        <p:spPr>
          <a:xfrm>
            <a:off x="827584" y="548680"/>
            <a:ext cx="7344816" cy="38646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581128"/>
            <a:ext cx="7344816" cy="159107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не имеет клетки ,и существует только в другой живой клетке, и только в живой клетке он может сам жить и не погибнуть. Вирус всегда инфекция, причем поражает все живое на земле и даже другие вирусы. Растения, животные, люди - все может быть средой инфицирования этой заразой. </a:t>
            </a:r>
          </a:p>
        </p:txBody>
      </p:sp>
    </p:spTree>
    <p:extLst>
      <p:ext uri="{BB962C8B-B14F-4D97-AF65-F5344CB8AC3E}">
        <p14:creationId xmlns:p14="http://schemas.microsoft.com/office/powerpoint/2010/main" val="189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>
          <a:xfrm>
            <a:off x="1043608" y="591304"/>
            <a:ext cx="6912768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725144"/>
            <a:ext cx="7344816" cy="1447056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Микробы - это все организмы, которые можно увидеть только под микроскопом. Микроорганизмы, это и есть название микробов. Они имеют клетку, или несколько клеток, их изучает  наука микробиология. К ним не относятся вирусы – вирусы это отдельное царство живой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31977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места работы лаборанты отличаются кругом обязанностей, однако, объединяет их то, что обойтись без них просто невозможно. Профессия лаборанта так же незаменима, как и профессия врача, повара или строителя.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9208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31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718851" y="-1683568"/>
            <a:ext cx="7630616" cy="1512167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048046" y="2276871"/>
            <a:ext cx="4972226" cy="37714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1" y="332656"/>
            <a:ext cx="781358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11560" y="468680"/>
            <a:ext cx="7992888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63688" y="4941168"/>
            <a:ext cx="5616624" cy="129614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лаборанта намного древнее многих других специальностей, впервые о ней упоминают в XII веке.</a:t>
            </a:r>
          </a:p>
        </p:txBody>
      </p:sp>
    </p:spTree>
    <p:extLst>
      <p:ext uri="{BB962C8B-B14F-4D97-AF65-F5344CB8AC3E}">
        <p14:creationId xmlns:p14="http://schemas.microsoft.com/office/powerpoint/2010/main" val="21893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827584" y="612775"/>
            <a:ext cx="741682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941168"/>
            <a:ext cx="7056784" cy="144016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о первых лаборантах можно встретить ещё в средние века. Так, младшие специалисты английских и итальянских университетов готовили лабораторию перед занятиями со студентами.</a:t>
            </a:r>
          </a:p>
        </p:txBody>
      </p:sp>
    </p:spTree>
    <p:extLst>
      <p:ext uri="{BB962C8B-B14F-4D97-AF65-F5344CB8AC3E}">
        <p14:creationId xmlns:p14="http://schemas.microsoft.com/office/powerpoint/2010/main" val="31233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3" b="12603"/>
          <a:stretch>
            <a:fillRect/>
          </a:stretch>
        </p:blipFill>
        <p:spPr>
          <a:xfrm>
            <a:off x="899592" y="612774"/>
            <a:ext cx="7560840" cy="38243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4653136"/>
            <a:ext cx="6912768" cy="151906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профессия лаборанта востребована на рынке труда и имеет смежные профессии: лаборант медицинского анализа; лаборант химико-бактериологического анализа; лаборант-эколог; лаборант химии нефти; лаборант любого промышленного предприятия.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31451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1" b="20111"/>
          <a:stretch>
            <a:fillRect/>
          </a:stretch>
        </p:blipFill>
        <p:spPr>
          <a:xfrm>
            <a:off x="1043608" y="612775"/>
            <a:ext cx="7200800" cy="31042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005064"/>
            <a:ext cx="7488832" cy="216713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самому квалифицированному врачу для правильного диагноза требуются результаты анализов. Поэтому от работы лаборанта зависит здоровье и жизнь человека.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лаборанты работают в поликлиниках, больницах, исследовательских лабораториях. Обычно лаборанты работают с кровью и продуктами жизнедеятельности человека, но бывают случаи, когда требуется провести анализ пищи, столовых приборов и прочее. </a:t>
            </a:r>
          </a:p>
        </p:txBody>
      </p:sp>
    </p:spTree>
    <p:extLst>
      <p:ext uri="{BB962C8B-B14F-4D97-AF65-F5344CB8AC3E}">
        <p14:creationId xmlns:p14="http://schemas.microsoft.com/office/powerpoint/2010/main" val="25537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0" b="15430"/>
          <a:stretch>
            <a:fillRect/>
          </a:stretch>
        </p:blipFill>
        <p:spPr>
          <a:xfrm>
            <a:off x="899592" y="612774"/>
            <a:ext cx="7200800" cy="31762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149080"/>
            <a:ext cx="7200800" cy="202312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крови происходит строго в лабораторных условиях. Забор крови осуществляется в утреннее время. Пациент перед процедурой не должен есть, пить и даже жевать жвачку. Для биохимического анализа лаборант берет кровь из вены, а для клинического – из пальца. После забора крови, лаборант тщательно исследует материал. Подсчитав все показатели, лаборант отправляет бланк с результатами анализа в кабинет лечащего врача. </a:t>
            </a:r>
          </a:p>
        </p:txBody>
      </p:sp>
    </p:spTree>
    <p:extLst>
      <p:ext uri="{BB962C8B-B14F-4D97-AF65-F5344CB8AC3E}">
        <p14:creationId xmlns:p14="http://schemas.microsoft.com/office/powerpoint/2010/main" val="32378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stupi.online/images/images1366/36/4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r="12909"/>
          <a:stretch>
            <a:fillRect/>
          </a:stretch>
        </p:blipFill>
        <p:spPr bwMode="auto">
          <a:xfrm>
            <a:off x="827584" y="0"/>
            <a:ext cx="734481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077072"/>
            <a:ext cx="7344816" cy="209512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обязан подписывать сделанные им анализы и должен быть хорошо знаком с техникой безопасности, так как работа в лаборатории может иметь свои вредности: опасность заражения, отравления, ожога, травм. Во избежание заражения лаборант должен работать всегда в халате; не курить и не есть за лабораторным столом; после работы поверхность стола следует протирать обеззараживающим раствором.</a:t>
            </a:r>
          </a:p>
        </p:txBody>
      </p:sp>
    </p:spTree>
    <p:extLst>
      <p:ext uri="{BB962C8B-B14F-4D97-AF65-F5344CB8AC3E}">
        <p14:creationId xmlns:p14="http://schemas.microsoft.com/office/powerpoint/2010/main" val="25575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827584" y="612775"/>
            <a:ext cx="7344816" cy="30322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789040"/>
            <a:ext cx="7344816" cy="238316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микробиологической и бактериологической лабораторий, готовит микроскоп к исследованиям, подготавливает препараты, помещает микроорганизмы в среду, способствующую их росту, чтобы легче обнаружить их, затем  наносит выросшую культуру на предметное стекло, зарисовывает увиденную в микроскопе картину и т. д. Ещё лаборант включает и выключает холодильники, термостаты, автоклавы, чистит и смазывает детали микроскопа и выполняет другие необходимые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2945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569</Words>
  <Application>Microsoft Office PowerPoint</Application>
  <PresentationFormat>Экран (4:3)</PresentationFormat>
  <Paragraphs>29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зависимости от места работы лаборанты отличаются кругом обязанностей, однако, объединяет их то, что обойтись без них просто невозможно. Профессия лаборанта так же незаменима, как и профессия врача, повара или строителя.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моей бабушки лаборант</dc:title>
  <dc:creator>Маргарита</dc:creator>
  <cp:lastModifiedBy> </cp:lastModifiedBy>
  <cp:revision>58</cp:revision>
  <dcterms:created xsi:type="dcterms:W3CDTF">2016-06-06T09:32:19Z</dcterms:created>
  <dcterms:modified xsi:type="dcterms:W3CDTF">2019-12-19T17:05:24Z</dcterms:modified>
</cp:coreProperties>
</file>