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0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08676-36D1-43F6-87B5-19E3F76A667E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69A7-FC2A-4C1E-A362-2AB285F0E9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289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69A7-FC2A-4C1E-A362-2AB285F0E97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0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61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00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93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84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01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66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62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76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65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03292-2EDA-421D-AEC5-FBF17D9D9542}" type="datetimeFigureOut">
              <a:rPr lang="ru-RU" smtClean="0"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5B47-E276-4208-997F-4C2B5B1780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35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589086"/>
            <a:ext cx="9826869" cy="5231422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err="1">
                <a:solidFill>
                  <a:srgbClr val="002060"/>
                </a:solidFill>
              </a:rPr>
              <a:t>Слудова</a:t>
            </a:r>
            <a:r>
              <a:rPr lang="ru-RU" sz="2400" b="1" dirty="0">
                <a:solidFill>
                  <a:srgbClr val="002060"/>
                </a:solidFill>
              </a:rPr>
              <a:t> Наталья Валентиновна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Учитель начальных классов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МБОУ «СОШ №20 им. </a:t>
            </a:r>
            <a:r>
              <a:rPr lang="ru-RU" sz="2400" b="1" dirty="0" err="1">
                <a:solidFill>
                  <a:srgbClr val="002060"/>
                </a:solidFill>
              </a:rPr>
              <a:t>В.Г.Рязанова</a:t>
            </a:r>
            <a:r>
              <a:rPr lang="ru-RU" sz="2400" b="1" dirty="0">
                <a:solidFill>
                  <a:srgbClr val="002060"/>
                </a:solidFill>
              </a:rPr>
              <a:t>»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Нижегородская обл. </a:t>
            </a:r>
            <a:r>
              <a:rPr lang="ru-RU" sz="2400" b="1" dirty="0" err="1">
                <a:solidFill>
                  <a:srgbClr val="002060"/>
                </a:solidFill>
              </a:rPr>
              <a:t>р.п</a:t>
            </a:r>
            <a:r>
              <a:rPr lang="ru-RU" sz="2400" b="1" dirty="0">
                <a:solidFill>
                  <a:srgbClr val="002060"/>
                </a:solidFill>
              </a:rPr>
              <a:t>. Большое Козино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2017г</a:t>
            </a:r>
            <a:r>
              <a:rPr lang="ru-RU" sz="2400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sz="1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22231"/>
            <a:ext cx="9144000" cy="4114800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4400" b="1" i="1" dirty="0">
                <a:solidFill>
                  <a:srgbClr val="FF0000"/>
                </a:solidFill>
              </a:rPr>
              <a:t>«Деление на однозначное число. Закрепление</a:t>
            </a:r>
            <a:r>
              <a:rPr lang="ru-RU" sz="4400" b="1" i="1" dirty="0" smtClean="0">
                <a:solidFill>
                  <a:srgbClr val="FF0000"/>
                </a:solidFill>
              </a:rPr>
              <a:t>.»</a:t>
            </a:r>
          </a:p>
          <a:p>
            <a:r>
              <a:rPr lang="ru-RU" i="1" dirty="0" smtClean="0"/>
              <a:t>(</a:t>
            </a:r>
            <a:r>
              <a:rPr lang="ru-RU" i="1" dirty="0"/>
              <a:t>3 класс</a:t>
            </a:r>
            <a:r>
              <a:rPr lang="ru-RU" i="1" dirty="0" smtClean="0"/>
              <a:t>)</a:t>
            </a:r>
          </a:p>
          <a:p>
            <a:endParaRPr lang="ru-RU" dirty="0" smtClean="0"/>
          </a:p>
          <a:p>
            <a:r>
              <a:rPr lang="ru-RU" sz="4000" b="1" i="1" dirty="0" smtClean="0">
                <a:solidFill>
                  <a:srgbClr val="002060"/>
                </a:solidFill>
              </a:rPr>
              <a:t>Учебная презентация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calc.ru/imgs/articles/728-31292169d9e8c072a166a69d77400f5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76" y="712044"/>
            <a:ext cx="4794739" cy="555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5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Вычислите: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800" dirty="0" smtClean="0"/>
              <a:t>1 вариант                                 2 </a:t>
            </a:r>
            <a:r>
              <a:rPr lang="ru-RU" sz="4800" dirty="0"/>
              <a:t>вариант</a:t>
            </a:r>
          </a:p>
          <a:p>
            <a:pPr marL="0" indent="0">
              <a:buNone/>
            </a:pPr>
            <a:endParaRPr lang="ru-RU" sz="4800" dirty="0"/>
          </a:p>
          <a:p>
            <a:pPr marL="0" indent="0">
              <a:buNone/>
            </a:pPr>
            <a:r>
              <a:rPr lang="ru-RU" sz="4800" dirty="0" smtClean="0"/>
              <a:t>228 : 6 =						423 : 9 =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5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Решите задачу: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34028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5400" dirty="0" smtClean="0"/>
              <a:t>Купили арбуз и 3 кг </a:t>
            </a:r>
          </a:p>
          <a:p>
            <a:pPr marL="0" indent="0">
              <a:buNone/>
            </a:pPr>
            <a:r>
              <a:rPr lang="ru-RU" sz="5400" dirty="0" smtClean="0"/>
              <a:t>яблок по 80 рублей за 1 кг.</a:t>
            </a:r>
          </a:p>
          <a:p>
            <a:pPr marL="0" indent="0">
              <a:buNone/>
            </a:pPr>
            <a:r>
              <a:rPr lang="ru-RU" sz="5400" dirty="0" smtClean="0"/>
              <a:t>Всего заплатили 530 рублей.</a:t>
            </a:r>
          </a:p>
          <a:p>
            <a:pPr marL="0" indent="0">
              <a:buNone/>
            </a:pPr>
            <a:r>
              <a:rPr lang="ru-RU" sz="5400" dirty="0" smtClean="0"/>
              <a:t>Сколько стоит арбуз?</a:t>
            </a:r>
            <a:endParaRPr lang="ru-RU" sz="5400" dirty="0"/>
          </a:p>
        </p:txBody>
      </p:sp>
      <p:pic>
        <p:nvPicPr>
          <p:cNvPr id="1028" name="Picture 4" descr="http://media.dietolog.org/img/food/1/10226-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062" y="3628355"/>
            <a:ext cx="2889738" cy="288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9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5400" dirty="0">
                <a:solidFill>
                  <a:srgbClr val="0070C0"/>
                </a:solidFill>
              </a:rPr>
              <a:t>Н</a:t>
            </a:r>
            <a:r>
              <a:rPr lang="ru-RU" sz="5400" dirty="0" smtClean="0">
                <a:solidFill>
                  <a:srgbClr val="0070C0"/>
                </a:solidFill>
              </a:rPr>
              <a:t>айди неизвестное 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800" dirty="0" smtClean="0"/>
              <a:t>47 +         = 139</a:t>
            </a:r>
          </a:p>
          <a:p>
            <a:pPr marL="0" indent="0">
              <a:buNone/>
            </a:pPr>
            <a:endParaRPr lang="ru-RU" sz="4800" dirty="0" smtClean="0"/>
          </a:p>
          <a:p>
            <a:pPr marL="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    х    5 = 445</a:t>
            </a:r>
          </a:p>
          <a:p>
            <a:pPr marL="0" indent="0">
              <a:buNone/>
            </a:pPr>
            <a:endParaRPr lang="ru-RU" sz="4800" dirty="0"/>
          </a:p>
          <a:p>
            <a:pPr marL="0" indent="0">
              <a:buNone/>
            </a:pPr>
            <a:r>
              <a:rPr lang="ru-RU" sz="4800" dirty="0" smtClean="0"/>
              <a:t>342 :        = 9</a:t>
            </a:r>
          </a:p>
          <a:p>
            <a:pPr marL="0" indent="0">
              <a:buNone/>
            </a:pPr>
            <a:r>
              <a:rPr lang="ru-RU" sz="4800" dirty="0" smtClean="0"/>
              <a:t> </a:t>
            </a:r>
            <a:endParaRPr lang="ru-RU" sz="4800" dirty="0"/>
          </a:p>
        </p:txBody>
      </p:sp>
      <p:sp>
        <p:nvSpPr>
          <p:cNvPr id="4" name="AutoShape 2" descr="Картинки по запросу квадрати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квадрати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http://demiart.ru/forum/uploads3/post-441573-12427702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715" y="1573458"/>
            <a:ext cx="1133962" cy="113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demiart.ru/forum/uploads3/post-441573-12427702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98896"/>
            <a:ext cx="1133962" cy="113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demiart.ru/forum/uploads3/post-441573-12427702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353" y="4487727"/>
            <a:ext cx="1133962" cy="113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</a:pPr>
            <a:r>
              <a:rPr lang="ru-RU" sz="3600" dirty="0">
                <a:solidFill>
                  <a:srgbClr val="0070C0"/>
                </a:solidFill>
                <a:latin typeface="Calibri" panose="020F0502020204030204"/>
              </a:rPr>
              <a:t>1 вариант						2 вариант</a:t>
            </a:r>
            <a:br>
              <a:rPr lang="ru-RU" sz="3600" dirty="0">
                <a:solidFill>
                  <a:srgbClr val="0070C0"/>
                </a:solidFill>
                <a:latin typeface="Calibri" panose="020F0502020204030204"/>
              </a:rPr>
            </a:br>
            <a:r>
              <a:rPr lang="ru-RU" sz="3600" dirty="0">
                <a:solidFill>
                  <a:srgbClr val="0070C0"/>
                </a:solidFill>
                <a:latin typeface="Calibri" panose="020F0502020204030204"/>
              </a:rPr>
              <a:t>Найдите периметр		</a:t>
            </a:r>
            <a:r>
              <a:rPr lang="ru-RU" sz="3600" dirty="0" smtClean="0">
                <a:solidFill>
                  <a:srgbClr val="0070C0"/>
                </a:solidFill>
                <a:latin typeface="Calibri" panose="020F0502020204030204"/>
              </a:rPr>
              <a:t>              </a:t>
            </a:r>
            <a:r>
              <a:rPr lang="ru-RU" sz="3600" dirty="0">
                <a:solidFill>
                  <a:srgbClr val="0070C0"/>
                </a:solidFill>
                <a:latin typeface="Calibri" panose="020F0502020204030204"/>
              </a:rPr>
              <a:t>	Найдите площадь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Calibri" panose="020F0502020204030204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5 </a:t>
            </a:r>
            <a:r>
              <a:rPr lang="ru-RU" sz="3200" dirty="0" err="1" smtClean="0">
                <a:solidFill>
                  <a:srgbClr val="C00000"/>
                </a:solidFill>
              </a:rPr>
              <a:t>дм</a:t>
            </a:r>
            <a:endParaRPr lang="ru-RU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200" dirty="0" smtClean="0"/>
              <a:t>               </a:t>
            </a:r>
            <a:r>
              <a:rPr lang="ru-RU" sz="3200" dirty="0" smtClean="0">
                <a:solidFill>
                  <a:srgbClr val="C00000"/>
                </a:solidFill>
              </a:rPr>
              <a:t>23 см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64523" y="2672861"/>
            <a:ext cx="5650522" cy="32121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1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i="1" dirty="0" smtClean="0">
                <a:solidFill>
                  <a:srgbClr val="0070C0"/>
                </a:solidFill>
              </a:rPr>
              <a:t>Найди ошибки</a:t>
            </a:r>
            <a:endParaRPr lang="ru-RU" sz="60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ogo.ua/images/articles/1567/big/138392319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215" y="1903746"/>
            <a:ext cx="6998677" cy="4647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62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Поставь себе оценку: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i="1" dirty="0" smtClean="0">
                <a:solidFill>
                  <a:srgbClr val="002060"/>
                </a:solidFill>
              </a:rPr>
              <a:t>Знание таблицы умножения -</a:t>
            </a:r>
            <a:endParaRPr lang="ru-RU" sz="4800" i="1" dirty="0">
              <a:solidFill>
                <a:srgbClr val="002060"/>
              </a:solidFill>
            </a:endParaRPr>
          </a:p>
          <a:p>
            <a:r>
              <a:rPr lang="ru-RU" sz="4800" i="1" dirty="0">
                <a:solidFill>
                  <a:srgbClr val="002060"/>
                </a:solidFill>
              </a:rPr>
              <a:t>Деление </a:t>
            </a:r>
            <a:r>
              <a:rPr lang="ru-RU" sz="4800" i="1" dirty="0" smtClean="0">
                <a:solidFill>
                  <a:srgbClr val="002060"/>
                </a:solidFill>
              </a:rPr>
              <a:t>уголком -</a:t>
            </a:r>
            <a:endParaRPr lang="ru-RU" sz="4800" i="1" dirty="0">
              <a:solidFill>
                <a:srgbClr val="002060"/>
              </a:solidFill>
            </a:endParaRPr>
          </a:p>
          <a:p>
            <a:r>
              <a:rPr lang="ru-RU" sz="4800" i="1" dirty="0">
                <a:solidFill>
                  <a:srgbClr val="002060"/>
                </a:solidFill>
              </a:rPr>
              <a:t>Решение </a:t>
            </a:r>
            <a:r>
              <a:rPr lang="ru-RU" sz="4800" i="1" dirty="0" smtClean="0">
                <a:solidFill>
                  <a:srgbClr val="002060"/>
                </a:solidFill>
              </a:rPr>
              <a:t>задачи -</a:t>
            </a:r>
            <a:endParaRPr lang="ru-RU" sz="4800" i="1" dirty="0">
              <a:solidFill>
                <a:srgbClr val="002060"/>
              </a:solidFill>
            </a:endParaRPr>
          </a:p>
          <a:p>
            <a:r>
              <a:rPr lang="ru-RU" sz="4800" i="1" dirty="0">
                <a:solidFill>
                  <a:srgbClr val="002060"/>
                </a:solidFill>
              </a:rPr>
              <a:t>Решение </a:t>
            </a:r>
            <a:r>
              <a:rPr lang="ru-RU" sz="4800" i="1" dirty="0" smtClean="0">
                <a:solidFill>
                  <a:srgbClr val="002060"/>
                </a:solidFill>
              </a:rPr>
              <a:t>уравнений-</a:t>
            </a:r>
          </a:p>
          <a:p>
            <a:r>
              <a:rPr lang="ru-RU" sz="4800" i="1" dirty="0" smtClean="0">
                <a:solidFill>
                  <a:srgbClr val="002060"/>
                </a:solidFill>
              </a:rPr>
              <a:t>Нахождение </a:t>
            </a:r>
            <a:r>
              <a:rPr lang="ru-RU" sz="4800" i="1" dirty="0">
                <a:solidFill>
                  <a:srgbClr val="002060"/>
                </a:solidFill>
              </a:rPr>
              <a:t>периметра, </a:t>
            </a:r>
            <a:r>
              <a:rPr lang="ru-RU" sz="4800" i="1" dirty="0" smtClean="0">
                <a:solidFill>
                  <a:srgbClr val="002060"/>
                </a:solidFill>
              </a:rPr>
              <a:t>площади -</a:t>
            </a:r>
            <a:endParaRPr lang="ru-RU" sz="4800" i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6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86</Words>
  <Application>Microsoft Office PowerPoint</Application>
  <PresentationFormat>Широкоэкранный</PresentationFormat>
  <Paragraphs>35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Слудова Наталья Валентиновна Учитель начальных классов МБОУ «СОШ №20 им. В.Г.Рязанова» Нижегородская обл. р.п. Большое Козино 2017г.         </vt:lpstr>
      <vt:lpstr>Презентация PowerPoint</vt:lpstr>
      <vt:lpstr>Вычислите:</vt:lpstr>
      <vt:lpstr>Решите задачу:</vt:lpstr>
      <vt:lpstr> Найди неизвестное </vt:lpstr>
      <vt:lpstr>1 вариант      2 вариант Найдите периметр                 Найдите площадь </vt:lpstr>
      <vt:lpstr>Найди ошибки</vt:lpstr>
      <vt:lpstr>Поставь себе оценку: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на однозначное число</dc:title>
  <dc:creator>Начальная школа</dc:creator>
  <cp:lastModifiedBy>1</cp:lastModifiedBy>
  <cp:revision>14</cp:revision>
  <dcterms:created xsi:type="dcterms:W3CDTF">2016-04-20T10:02:41Z</dcterms:created>
  <dcterms:modified xsi:type="dcterms:W3CDTF">2018-01-27T06:40:12Z</dcterms:modified>
</cp:coreProperties>
</file>