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7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01D7-19D8-4379-955B-8EFCD2E81FD2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A285-757C-4DD7-9E80-4EDE2E05D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01D7-19D8-4379-955B-8EFCD2E81FD2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A285-757C-4DD7-9E80-4EDE2E05D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01D7-19D8-4379-955B-8EFCD2E81FD2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A285-757C-4DD7-9E80-4EDE2E05D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01D7-19D8-4379-955B-8EFCD2E81FD2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A285-757C-4DD7-9E80-4EDE2E05D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01D7-19D8-4379-955B-8EFCD2E81FD2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A285-757C-4DD7-9E80-4EDE2E05D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01D7-19D8-4379-955B-8EFCD2E81FD2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A285-757C-4DD7-9E80-4EDE2E05D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01D7-19D8-4379-955B-8EFCD2E81FD2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A285-757C-4DD7-9E80-4EDE2E05D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01D7-19D8-4379-955B-8EFCD2E81FD2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A285-757C-4DD7-9E80-4EDE2E05D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01D7-19D8-4379-955B-8EFCD2E81FD2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A285-757C-4DD7-9E80-4EDE2E05D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01D7-19D8-4379-955B-8EFCD2E81FD2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A285-757C-4DD7-9E80-4EDE2E05D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01D7-19D8-4379-955B-8EFCD2E81FD2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A285-757C-4DD7-9E80-4EDE2E05D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601D7-19D8-4379-955B-8EFCD2E81FD2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A285-757C-4DD7-9E80-4EDE2E05D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итульный лист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7686" y="285728"/>
            <a:ext cx="4500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Орехов Юрий Александрович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производственного обучения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ГАПОУ «СаМеК»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Самарская область, г. Самара,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8581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ПРАВА И ОБЯЗАННОСТИ</a:t>
            </a:r>
          </a:p>
          <a:p>
            <a:pPr algn="ctr"/>
            <a:r>
              <a:rPr lang="ru-RU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ПЕШЕХОДА</a:t>
            </a:r>
            <a:endParaRPr lang="ru-RU" sz="4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4214818"/>
            <a:ext cx="6000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cap="all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Учебная презентация</a:t>
            </a:r>
            <a:endParaRPr lang="ru-RU" sz="3000" b="1" cap="all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500042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Выйдя на проезжую часть (трамвайные пути), пешеходы не должны задерживаться или останавливаться, если это не связано с обеспечением безопасности движения. Пешеходы, не успевшие закончить переход, должны остановиться на островке безопасности или на линии, разделяющей транспортные потоки противоположных направлений. Продолжать переход можно лишь убедившись в безопасности дальнейшего движения и с учетом сигнала светофора (регулировщика).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2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571744"/>
            <a:ext cx="7118034" cy="3762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31182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6003" y="2503187"/>
            <a:ext cx="3325087" cy="2926077"/>
          </a:xfrm>
          <a:prstGeom prst="rect">
            <a:avLst/>
          </a:prstGeom>
        </p:spPr>
      </p:pic>
      <p:pic>
        <p:nvPicPr>
          <p:cNvPr id="5" name="Рисунок 4" descr="0_acc31_3a953265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357166"/>
            <a:ext cx="2786082" cy="22288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52864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Ожидать маршрутное транспортное средство и такси разрешается только на приподнятых над проезжей частью посадочных площадках, а при их отсутствии - на тротуаре или обочине. В местах остановок маршрутных транспортных средств, не оборудованных приподнятыми посадочными площадками, разрешается выходить на проезжую часть для посадки в транспортное средство лишь после его остановки. После высадки необходимо, не задерживаясь, освободить проезжую часть.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ето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0364" y="3643314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приближении транспортных средств с включенным проблесковым маячком синего цвета (синего и красного цветов) и специальным звуковым сигналом пешеходы обязаны воздержаться от перехода дороги, а пешеходы, находящиеся на проезжей части (трамвайных путях), должны незамедлительно освободить проезжую часть (трамвайные пути).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dd-ostrovok_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500042"/>
            <a:ext cx="4476750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Найдите ошибки в поведении пешеходов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881304"/>
            <a:ext cx="6984776" cy="56550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6" y="739140"/>
            <a:ext cx="7531608" cy="53797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739140"/>
            <a:ext cx="7571232" cy="53797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571480"/>
            <a:ext cx="8143932" cy="46935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Пешеход, помни!</a:t>
            </a:r>
          </a:p>
          <a:p>
            <a:pPr algn="ctr"/>
            <a:endParaRPr lang="ru-RU" sz="4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От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твоей дисциплины на дороге зависит твоя безопасность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и безопасность окружающих тебя людей.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пешеходный перех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2088644" cy="20886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43174" y="642918"/>
            <a:ext cx="58533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ПЕШЕХОД</a:t>
            </a:r>
            <a:endParaRPr lang="ru-RU" sz="72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643182"/>
            <a:ext cx="8001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Лицо, находящееся вне транспортного средства на дороге либо на пешеходной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велопешеходной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дорожке и не производящее на них работу. К пешеходам приравниваются лица, передвигающиеся в инвалидных колясках без двигателя, ведущие велосипед, мопед, мотоцикл, везущие санки, тележку, детскую или инвалидную коляску, а также использующие для передвижения роликовые коньки, самокаты и иные аналогичные средства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 какой картинке </a:t>
            </a:r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не изображены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пешеходы?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9235818501_44e8daba5b_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304438"/>
            <a:ext cx="3292391" cy="2196000"/>
          </a:xfrm>
        </p:spPr>
      </p:pic>
      <p:pic>
        <p:nvPicPr>
          <p:cNvPr id="7" name="Рисунок 6" descr="bfcc6814a1881f7597392394a6311e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303719"/>
            <a:ext cx="2928958" cy="2196719"/>
          </a:xfrm>
          <a:prstGeom prst="rect">
            <a:avLst/>
          </a:prstGeom>
        </p:spPr>
      </p:pic>
      <p:pic>
        <p:nvPicPr>
          <p:cNvPr id="8" name="Рисунок 7" descr="6412c8f7-d2c3-45c3-930e-d2b2ae4c01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810" y="3786190"/>
            <a:ext cx="3294000" cy="2196000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3786190"/>
            <a:ext cx="3000396" cy="22474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7686" y="207167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457200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Б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9764" y="207167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6776" y="450057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Г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Раздел 4. Обязанности пешеходов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91130-dvizhenie-peshehod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9322" y="4000504"/>
            <a:ext cx="2857520" cy="2286016"/>
          </a:xfrm>
        </p:spPr>
      </p:pic>
      <p:sp>
        <p:nvSpPr>
          <p:cNvPr id="7" name="TextBox 6"/>
          <p:cNvSpPr txBox="1"/>
          <p:nvPr/>
        </p:nvSpPr>
        <p:spPr>
          <a:xfrm>
            <a:off x="3286116" y="1357299"/>
            <a:ext cx="550072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Пешеходы должны двигаться по тротуарам, пешеходным дорожкам,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велопешеходным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дорожкам, а при их отсутствии - по обочинам. Пешеходы, перевозящие или переносящие громоздкие предметы, а также лица, передвигающиеся в инвалидных колясках без двигателя, могут двигаться по краю проезжей части, если их движение по тротуарам или обочинам создает помехи для других пешеходов.</a:t>
            </a:r>
          </a:p>
          <a:p>
            <a:endParaRPr lang="ru-RU" dirty="0"/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500174"/>
            <a:ext cx="2862337" cy="22145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1472" y="4000504"/>
            <a:ext cx="52149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отсутствии тротуаров, пешеходных дорожек,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велопешеходных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дорожек или обочин, а также в случае невозможности двигаться по ним пешеходы могут двигаться по велосипедной дорожке или идти в один ряд по краю проезжей части (на дорогах с разделительной полосой - по внешнему краю проезжей части).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3857628"/>
            <a:ext cx="38576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движении по краю проезжей части пешеходы должны идти навстречу движению транспортных средств. Лица, передвигающиеся в инвалидных колясках без двигателя, ведущие мотоцикл, мопед, велосипед, в этих случаях должны следовать по ходу движения транспортных средств.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4" y="285728"/>
            <a:ext cx="3500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переходе дороги и движении по обочинам или краю проезжей части в темное время суток или в условиях недостаточной видимости пешеходам рекомендуется, а вне населенных пунктов пешеходы обязаны иметь при себе предметы со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световозвращающими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элементами и обеспечивать видимость этих предметов водителями транспортных средств.</a:t>
            </a:r>
          </a:p>
          <a:p>
            <a:pPr algn="just"/>
            <a:endParaRPr lang="ru-RU" dirty="0"/>
          </a:p>
        </p:txBody>
      </p:sp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66"/>
            <a:ext cx="4436675" cy="2571768"/>
          </a:xfrm>
          <a:prstGeom prst="rect">
            <a:avLst/>
          </a:prstGeom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929066"/>
            <a:ext cx="3522449" cy="263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3929066"/>
            <a:ext cx="7858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Движение организованных пеших колонн по проезжей части разрешается только по направлению движения транспортных средств по правой стороне не более чем по четыре человека в ряд. Спереди и сзади колонны с левой стороны должны находиться сопровождающие с красными флажками, а в темное время суток и в условиях недостаточной видимости - с включенными фонарями: спереди - белого цвета, сзади - красного.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 детей разрешается водить только по тротуарам и пешеходным дорожкам, а при их отсутствии - и по обочинам, но лишь в светлое время суток и только в сопровождении взрослых.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ce2bc7af279f5d81ecd4f01dafb77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5" y="714356"/>
            <a:ext cx="4071966" cy="3071818"/>
          </a:xfrm>
          <a:prstGeom prst="rect">
            <a:avLst/>
          </a:prstGeom>
        </p:spPr>
      </p:pic>
      <p:pic>
        <p:nvPicPr>
          <p:cNvPr id="5" name="Рисунок 4" descr="091207-kolonna-peshehodo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714356"/>
            <a:ext cx="307183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Пешеходы должны переходить дорогу по пешеходным переходам, в том числе по подземным и надземным, а при их отсутствии - на перекрестках по линии тротуаров или обочин.</a:t>
            </a:r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2"/>
            <a:ext cx="2667000" cy="1714500"/>
          </a:xfrm>
          <a:prstGeom prst="rect">
            <a:avLst/>
          </a:prstGeom>
        </p:spPr>
      </p:pic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10" y="1214422"/>
            <a:ext cx="2647950" cy="1724025"/>
          </a:xfrm>
          <a:prstGeom prst="rect">
            <a:avLst/>
          </a:prstGeom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80" y="1214422"/>
            <a:ext cx="2667000" cy="1714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3969443"/>
            <a:ext cx="400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регулируемом перекрестке допускается переходить проезжую часть между противоположными углами перекрестка (по диагонали) только при наличии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" action="ppaction://hlinkfile" tooltip="1.14.1, 1.14.2 - обозначает пешеходный переход; стрелы разметки 1.14.2 указывают направление движения пешеходов;"/>
              </a:rPr>
              <a:t>разметки 1.14.1 или 1.14.2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обозначающей такой пешеходный переход.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91214-diagonalniy-pereho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271836"/>
            <a:ext cx="3946950" cy="3157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ето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57884" y="428604"/>
            <a:ext cx="30003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отсутствии в зоне видимости перехода или перекрестка разрешается переходить дорогу под прямым углом к краю проезжей части на участках без разделительной полосы и ограждений там, где она хорошо просматривается в обе стороны.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571480"/>
            <a:ext cx="2818841" cy="18287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488" y="3869486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 местах, где движение регулируется, пешеходы должны руководствоваться сигналами регулировщика или пешеходного светофора, а при его отсутствии - транспортного светофора.</a:t>
            </a:r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нерегулируемых пешеходных переходах пешеходы могут выходить на проезжую часть (трамвайные пути) после того, как оценят расстояние до приближающихся транспортных средств, их скорость и убедятся, что переход будет для них безопасен. При переходе дороги вне пешеходного перехода пешеходы, кроме того, не должны создавать помех для движения транспортных средств и выходить из-за стоящего транспортного средства или иного препятствия, ограничивающего обзорность, не убедившись в отсутствии приближающихся транспортных средств.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857496"/>
            <a:ext cx="5969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769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На какой картинке не изображены пешеходы? </vt:lpstr>
      <vt:lpstr>Раздел 4. Обязанности пешеходов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Найдите ошибки в поведении пешеходов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33</cp:revision>
  <dcterms:created xsi:type="dcterms:W3CDTF">2018-01-22T14:55:58Z</dcterms:created>
  <dcterms:modified xsi:type="dcterms:W3CDTF">2018-01-23T04:33:35Z</dcterms:modified>
</cp:coreProperties>
</file>