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3" r:id="rId16"/>
    <p:sldId id="274" r:id="rId17"/>
    <p:sldId id="280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2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67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89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8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040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04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692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18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57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08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95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3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15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7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2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5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3F65017-1733-48D9-9B4E-35FA543499E2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B26D-5E06-4628-A44E-F37681274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216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652" y="1801504"/>
            <a:ext cx="8825658" cy="1596789"/>
          </a:xfrm>
        </p:spPr>
        <p:txBody>
          <a:bodyPr/>
          <a:lstStyle/>
          <a:p>
            <a:pPr algn="r"/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Макатова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Евгения Ивановна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учебно-методическим отделом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ГАПОУ «Самарский металлургический колледж»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Самара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3398293"/>
            <a:ext cx="8825658" cy="186974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Исследовательская деятельность студента в ходе выполнения выпускной квалификационной работы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5179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6631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(дипломный проект)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319349"/>
            <a:ext cx="8946541" cy="53688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лист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Общая часть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Организация производства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Специальная часть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производства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Безопасность жизнедеятельности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(задание на проектирование и др.)</a:t>
            </a:r>
          </a:p>
        </p:txBody>
      </p:sp>
    </p:spTree>
    <p:extLst>
      <p:ext uri="{BB962C8B-B14F-4D97-AF65-F5344CB8AC3E}">
        <p14:creationId xmlns:p14="http://schemas.microsoft.com/office/powerpoint/2010/main" val="34560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0505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 предмет исследования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293223"/>
            <a:ext cx="8946541" cy="5342707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область действительности, на которую направлено исследование. Объектом исследования могут быть: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 и действия, имеющие юридическое значение;</a:t>
            </a:r>
          </a:p>
          <a:p>
            <a:pPr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равовые отношения, возникающие в сфере функционирования государственных институтов;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отношения между государственными органами, физическими и юридическими лицами;</a:t>
            </a:r>
          </a:p>
          <a:p>
            <a:pPr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роблемы совершенствования федерального и регионального законодательства, повышения эффективности реализации правовых норм, укрепление законности и обеспечения правопорядка в различных сферах жизни общества.    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 на конкретный аспект, свойство, функции, отношения, существующие в рамках объекта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0688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исследования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01" y="1334459"/>
            <a:ext cx="8946541" cy="526228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 – это общая его направленность  на конечный результат. Формулировка цели исследования содержит указание на объект (подвергаемый теоретическому обоснованию) и предмет (нуждающийся в практической разработке).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 – это те исследовательские действия, которые необходимо выполнить для достижения поставленной в работе цели, решения проблемы.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задач: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историко-диагностические;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теоретико-моделирующие;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практически-преобразовательные.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5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18436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4101736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анализ психолого-педагогической, методической литературы по проблеме исследования.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Эмпирические методы (эксперименты: констатирующий, формирующий, контрольный).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 математической обработки полученных результатов (количественный и качественный способ).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5373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ВКР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28354"/>
            <a:ext cx="8946541" cy="419317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выпускной квалификационной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студента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отзывов руководителя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ГЭК по результатам защиты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Документальное оформление результатов защиты ВКР</a:t>
            </a:r>
          </a:p>
        </p:txBody>
      </p:sp>
    </p:spTree>
    <p:extLst>
      <p:ext uri="{BB962C8B-B14F-4D97-AF65-F5344CB8AC3E}">
        <p14:creationId xmlns:p14="http://schemas.microsoft.com/office/powerpoint/2010/main" val="9979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9876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отзыве руководителя ВКР указываются: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254034"/>
            <a:ext cx="8946541" cy="5473337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особенности работы, ее достоинства и недостатки,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обучающегося к выполнению ВКР, проявленные (не проявленные) им особенности,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 уровень усвоения общих и профессиональных компетенций, знания, умения обучающегося, продемонстрированные им при выполнении ВКР,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о практической значимости ВКР,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самостоятельности обучающегося и его личный вклад в раскрытие проблем и разработку предложений по их решению,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заканчивается отзыв выводом о возможности (невозможности) допуска ВКР к защите,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рекомендации по присвоению квалификации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0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44562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рецензии ВКР указываются: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815737"/>
            <a:ext cx="8946541" cy="4432662"/>
          </a:xfrm>
        </p:spPr>
        <p:txBody>
          <a:bodyPr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 соответствии ВКР заявленной теме и заданию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выполнения каждого раздела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степени разработанности новых вопросов, оригинальности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оценка качества выполнения ВКР.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1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8773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565565"/>
            <a:ext cx="8946541" cy="50569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выполняется в программе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Power Point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Выступление с презентацией длится  7-10 минут, поэтому рекомендуемое количество слайдов в презентации 15-18.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слайдов необходимо придерживаться общих правил оформления и представления информации: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813" y="2129247"/>
            <a:ext cx="9404723" cy="1894114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5747" y="1058092"/>
            <a:ext cx="8946541" cy="57999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5 статьи 59 Федерального закона от 29 декабря 2012 г. № 273-ФЗ «Об образовании в Российской Федерации»;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8.6 Федеральных государственных образовательных стандартов среднего профессионального образования;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Приказ Министерства образования и науки РФ от 16.08.2013 г. № 968 «Об утверждении Порядка проведения государственной итоговой аттестации по образовательным программам среднего профессионального образования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организации выполнения и защиты выпускных квалификационных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5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726013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работа (ВКР)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 работа студента, которая выполняется им на выпускном курсе. ВКР оформляется в письменном виде с соблюдением необходимых требований и представляется по окончании обучения к защите перед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аттестационной комиссией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Защита ВКР является обязательным испытанием, включенным в Государственную итоговую аттестацию всех выпускников завершающих обучение.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9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152983"/>
            <a:ext cx="8946541" cy="523475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Выпускная квалификационная работа (далее ВКР) состоит из теоретической и практической частей.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представлена в виде творческой работы в соответствии с заданием.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4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руководство и контроль выполнения выпускных квалификационных работ осуществляется заместителем директора по </a:t>
            </a:r>
            <a:r>
              <a:rPr lang="ru-RU" altLang="ru-RU" sz="24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работе</a:t>
            </a:r>
            <a:r>
              <a:rPr lang="ru-RU" altLang="ru-RU" sz="24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</a:t>
            </a:r>
            <a:r>
              <a:rPr lang="ru-RU" altLang="ru-RU" sz="240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комиссией.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Темы ВКР утверждаются приказом директора Колледжа.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Руководители ВКР назначаются приказом директора Колледжа. 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несет ответственность за качество представленной к защите работы.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</a:t>
            </a:r>
            <a:r>
              <a:rPr lang="ru-RU" altLang="ru-RU" sz="24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допуске работы к защите принимает заместитель директора по </a:t>
            </a:r>
            <a:r>
              <a:rPr lang="ru-RU" altLang="ru-RU" sz="24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работе.</a:t>
            </a:r>
            <a:endParaRPr lang="ru-RU" altLang="ru-RU" sz="24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5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ВКР: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06286"/>
            <a:ext cx="8946541" cy="5219205"/>
          </a:xfrm>
        </p:spPr>
        <p:txBody>
          <a:bodyPr>
            <a:normAutofit lnSpcReduction="10000"/>
          </a:bodyPr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ВКР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(проект/работа) должен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не менее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 более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 печатного текста без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списка используемых источников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приложений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письменной экзаменационной работы должен составлять не менее 20 и не более 50 страниц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ВКР выполняется в печатном виде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Текст: лист формата А4, шрифт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 New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14, 1,5 интервал, поля: правое – 15мм, верхнее и нижнее – 20 мм, левое – 30мм, абзацный отступ 12,5мм.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Подчеркивать заголовки и делать переносы слов в заголовках не допускается. Расстояние между заголовком и текстом должно быть равно 2 интервалам (в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формат, абзац, интервал после 6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между заголовками главы и раздела – 8 мм.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5008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ВКР: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97726"/>
            <a:ext cx="8946541" cy="5290457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ВКР состоит из глав, разделов, подразделов, пунктов и подпунктов (при необходимости).Каждую главу основной части текста работы, а также введение, заключение, список использованных источников, приложения следует начинать с новой страницы.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работы нумеруются арабскими цифрами. Титульный лист включается в общую нумерацию, номер на нем не ставится. Номер страницы ставится в центре нижней части листа без точки. </a:t>
            </a:r>
            <a:endParaRPr lang="ru-RU" alt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содержании указываются номера страниц в соответствии с текстом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выравниваются по центру листа и нумеруются арабскими цифрами в скобках по правому краю листа.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буквенные обозначения в формуле должны быть расшифрованы.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формул, как и рисунков, допускается либо сквозная, либо по </a:t>
            </a: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разделам.</a:t>
            </a:r>
            <a:endParaRPr lang="ru-RU" alt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4196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ВКР: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41418"/>
            <a:ext cx="8946541" cy="470698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 оформляется в соответствии с правилами предусмотренными государственными стандартами. По ГОСТу 7.32-2001 список литературы должен называться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«Список использованных источников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источники располагать в алфавитном порядке, но независимо от алфавитного порядка впереди идут нормативные акты, поэтому порядок расположения источников следующий: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ормативные акты;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ечатная периодика;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сточники на электронных носителях локального доступа;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сточники на электронных носителях удаленного доступа (интернет-источники).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2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4196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ВКР (дипломная работа)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8809" y="1436914"/>
            <a:ext cx="8946541" cy="5068389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  <a:defRPr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актуальности выбранной темы;</a:t>
            </a:r>
          </a:p>
          <a:p>
            <a:pPr marL="0" indent="0"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определение объекта и предмета исследования;</a:t>
            </a:r>
          </a:p>
          <a:p>
            <a:pPr marL="0" indent="0"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формулирование целей и задач исследования;</a:t>
            </a:r>
          </a:p>
          <a:p>
            <a:pPr marL="0" indent="0"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определение используемых методов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исследования;</a:t>
            </a:r>
          </a:p>
          <a:p>
            <a:pPr marL="0" indent="0">
              <a:buNone/>
              <a:defRPr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структура ВКР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состоящая обычно из двух разделов:</a:t>
            </a:r>
          </a:p>
          <a:p>
            <a:pPr marL="0" indent="0"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первый раздел содержит теоретические основы изучаемой проблемы;</a:t>
            </a:r>
          </a:p>
          <a:p>
            <a:pPr marL="0" indent="0">
              <a:buNone/>
              <a:defRPr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второй раздел (практическая часть ВКР) направлен на решение выбранной проблемы;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1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1316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(дипломная работа)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84664"/>
            <a:ext cx="8946541" cy="4863736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содержатся выводы и рекомендации относительно возможностей практического применения материалов работы.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использованных источников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источников, включая интернет - ресурсы);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7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1399</TotalTime>
  <Words>924</Words>
  <Application>Microsoft Office PowerPoint</Application>
  <PresentationFormat>Широкоэкранный</PresentationFormat>
  <Paragraphs>105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Century Gothic</vt:lpstr>
      <vt:lpstr>Times New Roman</vt:lpstr>
      <vt:lpstr>Wingdings</vt:lpstr>
      <vt:lpstr>Wingdings 3</vt:lpstr>
      <vt:lpstr>Ион</vt:lpstr>
      <vt:lpstr>Макатова Евгения Ивановна заведующий учебно-методическим отделом  ГАПОУ «Самарский металлургический колледж» г. Самара 2018</vt:lpstr>
      <vt:lpstr>Нормативно-правовая база</vt:lpstr>
      <vt:lpstr>  Выпускная квалификационная работа (ВКР) – это итоговая аттестационная работа студента, которая выполняется им на выпускном курсе. ВКР оформляется в письменном виде с соблюдением необходимых требований и представляется по окончании обучения к защите перед Государственной аттестационной комиссией. Защита ВКР является обязательным испытанием, включенным в Государственную итоговую аттестацию всех выпускников завершающих обучение.</vt:lpstr>
      <vt:lpstr>Общие положения</vt:lpstr>
      <vt:lpstr>Требования к оформлению ВКР:</vt:lpstr>
      <vt:lpstr>Требования к оформлению ВКР:</vt:lpstr>
      <vt:lpstr>Требования к оформлению ВКР:</vt:lpstr>
      <vt:lpstr>Структура ВКР (дипломная работа)</vt:lpstr>
      <vt:lpstr>Структура ВКР (дипломная работа)</vt:lpstr>
      <vt:lpstr>Структура ВКР (дипломный проект)</vt:lpstr>
      <vt:lpstr>Объект и предмет исследования</vt:lpstr>
      <vt:lpstr>Цели и задачи исследования</vt:lpstr>
      <vt:lpstr>Методы исследования</vt:lpstr>
      <vt:lpstr>Защита ВКР</vt:lpstr>
      <vt:lpstr>В отзыве руководителя ВКР указываются: </vt:lpstr>
      <vt:lpstr>В рецензии ВКР указываются: </vt:lpstr>
      <vt:lpstr>Презентация</vt:lpstr>
      <vt:lpstr>  БЛАГОДАРЮ ЗА ВНИМАНИЕ!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Исследовательская деятельность студента входе написания выпускной квалификационной работы</dc:title>
  <dc:creator>CaMeK</dc:creator>
  <cp:lastModifiedBy>6</cp:lastModifiedBy>
  <cp:revision>104</cp:revision>
  <dcterms:created xsi:type="dcterms:W3CDTF">2017-04-06T09:07:29Z</dcterms:created>
  <dcterms:modified xsi:type="dcterms:W3CDTF">2018-01-30T10:08:13Z</dcterms:modified>
</cp:coreProperties>
</file>