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1" r:id="rId2"/>
    <p:sldId id="258" r:id="rId3"/>
    <p:sldId id="256" r:id="rId4"/>
    <p:sldId id="257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2442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469A7-A432-4FC2-BA24-9369627ABD35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98A85-BEEC-4F99-9DC1-23F005A7E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369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8A85-BEEC-4F99-9DC1-23F005A7EFA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245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221088"/>
            <a:ext cx="7408333" cy="190507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Схемы бумажных моделей 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26576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Бочарова Анна </a:t>
            </a:r>
            <a:r>
              <a:rPr lang="ru-RU" sz="1800" dirty="0" smtClean="0">
                <a:solidFill>
                  <a:schemeClr val="tx1"/>
                </a:solidFill>
              </a:rPr>
              <a:t>Левонтиевна</a:t>
            </a: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Педагог дополнительного образования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МАОУ «Средняя общеобразовательная школа  №2 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с углубленным изучением отдельных предметов 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им. М.И. </a:t>
            </a:r>
            <a:r>
              <a:rPr lang="ru-RU" sz="1800" dirty="0" err="1">
                <a:solidFill>
                  <a:schemeClr val="tx1"/>
                </a:solidFill>
              </a:rPr>
              <a:t>Талыкова</a:t>
            </a:r>
            <a:r>
              <a:rPr lang="ru-RU" sz="1800" dirty="0">
                <a:solidFill>
                  <a:schemeClr val="tx1"/>
                </a:solidFill>
              </a:rPr>
              <a:t>»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Свердловская область, г. Верхняя Пышма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2018 год</a:t>
            </a:r>
            <a:br>
              <a:rPr lang="ru-RU" sz="1800" dirty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1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Тема. Бумажная модель парашюта</a:t>
            </a:r>
            <a:br>
              <a:rPr lang="ru-RU" dirty="0" smtClean="0"/>
            </a:br>
            <a:r>
              <a:rPr lang="ru-RU" dirty="0" smtClean="0"/>
              <a:t>с квадратным куполом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32" y="3068960"/>
            <a:ext cx="762000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9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Тема. Бумажный самолет </a:t>
            </a:r>
            <a:br>
              <a:rPr lang="ru-RU" dirty="0" smtClean="0"/>
            </a:br>
            <a:r>
              <a:rPr lang="ru-RU" dirty="0" smtClean="0"/>
              <a:t>Модель «Стрела»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4014614" cy="369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Sergey\Desktop\поделки\DSC_114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335354" cy="251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25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Тема. Бумажный воздушный змей</a:t>
            </a:r>
            <a:br>
              <a:rPr lang="ru-RU" dirty="0" smtClean="0"/>
            </a:br>
            <a:r>
              <a:rPr lang="ru-RU" dirty="0" smtClean="0"/>
              <a:t>Модель «Монах»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6264696" cy="354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Sergey\Desktop\поделки\DSC_11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68960"/>
            <a:ext cx="2294697" cy="317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24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Тема. Вертолет «Летающая палочка»</a:t>
            </a:r>
            <a:endParaRPr lang="ru-RU" dirty="0"/>
          </a:p>
        </p:txBody>
      </p:sp>
      <p:pic>
        <p:nvPicPr>
          <p:cNvPr id="1026" name="Picture 2" descr="C:\Users\Sergey\Desktop\поделки\DSC_11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11" y="3290143"/>
            <a:ext cx="4528537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Sergey\Desktop\поделки\DSC_1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3016"/>
            <a:ext cx="3828219" cy="295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62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Тема. Бумажная </a:t>
            </a:r>
            <a:br>
              <a:rPr lang="ru-RU" dirty="0" smtClean="0"/>
            </a:br>
            <a:r>
              <a:rPr lang="ru-RU" dirty="0" smtClean="0"/>
              <a:t>двухступенчатая ракета</a:t>
            </a:r>
            <a:endParaRPr lang="ru-RU" dirty="0"/>
          </a:p>
        </p:txBody>
      </p:sp>
      <p:pic>
        <p:nvPicPr>
          <p:cNvPr id="2050" name="Picture 2" descr="C:\Users\Sergey\Desktop\поделки\DSC_11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4229320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ergey\Desktop\поделки\DSC_11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2714553" cy="257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ergey\Desktop\поделки\DSC_11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987" y="3855258"/>
            <a:ext cx="1894480" cy="235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07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1C272F"/>
      </a:dk1>
      <a:lt1>
        <a:sysClr val="window" lastClr="D4D9DB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1C272F"/>
      </a:dk1>
      <a:lt1>
        <a:sysClr val="window" lastClr="D4D9DB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70</TotalTime>
  <Words>31</Words>
  <Application>Microsoft Office PowerPoint</Application>
  <PresentationFormat>Экран (4:3)</PresentationFormat>
  <Paragraphs>8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Бочарова Анна Левонтиевна Педагог дополнительного образования МАОУ «Средняя общеобразовательная школа  №2  с углубленным изучением отдельных предметов  им. М.И. Талыкова» Свердловская область, г. Верхняя Пышма 2018 год </vt:lpstr>
      <vt:lpstr>Тема. Бумажная модель парашюта с квадратным куполом</vt:lpstr>
      <vt:lpstr>Тема. Бумажный самолет  Модель «Стрела»</vt:lpstr>
      <vt:lpstr>Тема. Бумажный воздушный змей Модель «Монах» </vt:lpstr>
      <vt:lpstr>Тема. Вертолет «Летающая палочка»</vt:lpstr>
      <vt:lpstr>Тема. Бумажная  двухступенчатая ракета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Тема. Бумажный самолет  Модель «Стрела»</dc:title>
  <dc:creator>Sergey</dc:creator>
  <cp:lastModifiedBy>Sergey</cp:lastModifiedBy>
  <cp:revision>13</cp:revision>
  <dcterms:created xsi:type="dcterms:W3CDTF">2018-01-29T15:26:07Z</dcterms:created>
  <dcterms:modified xsi:type="dcterms:W3CDTF">2018-02-01T16:36:25Z</dcterms:modified>
</cp:coreProperties>
</file>