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2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A6774-5A56-41DC-A877-9466D2414F32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3D306-5042-4D62-87F3-994B4089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47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3D306-5042-4D62-87F3-994B408996F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27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s02.infourok.ru/uploads/ex/12e2/000137d9-4e818dc7/2/img1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ds02.infourok.ru/uploads/ex/12e2/000137d9-4e818dc7/2/img2.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s02.infourok.ru/uploads/ex/12e2/000137d9-4e818dc7/2/img2.jp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ds02.infourok.ru/uploads/ex/12e2/000137d9-4e818dc7/2/img7.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ds02.infourok.ru/uploads/ex/12e2/000137d9-4e818dc7/2/img3.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s02.infourok.ru/uploads/ex/12e2/000137d9-4e818dc7/2/img3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ds02.infourok.ru/uploads/ex/12e2/000137d9-4e818dc7/2/img5.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s02.infourok.ru/uploads/ex/12e2/000137d9-4e818dc7/2/img6.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 fontScale="90000"/>
          </a:bodyPr>
          <a:lstStyle/>
          <a:p>
            <a:pPr lvl="0" algn="r">
              <a:spcBef>
                <a:spcPct val="20000"/>
              </a:spcBef>
            </a:pPr>
            <a:r>
              <a:rPr lang="ru-RU" sz="2200" dirty="0" err="1"/>
              <a:t>Сметанникова</a:t>
            </a:r>
            <a:r>
              <a:rPr lang="ru-RU" sz="2200" dirty="0"/>
              <a:t> Ольга Васильевна</a:t>
            </a:r>
            <a:br>
              <a:rPr lang="ru-RU" sz="2200" dirty="0"/>
            </a:br>
            <a:r>
              <a:rPr lang="ru-RU" sz="2200" dirty="0"/>
              <a:t>преподаватель профессиональных  дисциплин</a:t>
            </a:r>
            <a:br>
              <a:rPr lang="ru-RU" sz="2200" dirty="0"/>
            </a:br>
            <a:r>
              <a:rPr lang="ru-RU" sz="2200" dirty="0"/>
              <a:t>ГАПОУ «Самарский металлургический колледж» </a:t>
            </a:r>
            <a:br>
              <a:rPr lang="ru-RU" sz="2200" dirty="0"/>
            </a:br>
            <a:r>
              <a:rPr lang="ru-RU" sz="2200" dirty="0"/>
              <a:t>г. Самара </a:t>
            </a:r>
            <a:br>
              <a:rPr lang="ru-RU" sz="2200" dirty="0"/>
            </a:br>
            <a:r>
              <a:rPr lang="ru-RU" sz="2200" dirty="0"/>
              <a:t>2018 год</a:t>
            </a:r>
            <a:br>
              <a:rPr lang="ru-RU" sz="2200" dirty="0"/>
            </a:br>
            <a:r>
              <a:rPr lang="ru-RU" sz="2400" dirty="0"/>
              <a:t>                                                                          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АСИНХРОННЫЕ  ДВИГАТЕЛИ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Трансформаторы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тор с короткозамкнутой обмоткой Вентиляционные лопатки Балансировочный груз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171575"/>
            <a:ext cx="6010275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3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Ротор с фазной обмоткой Сердечник Обмотка Обмотка Контактные кольца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171575"/>
            <a:ext cx="6010275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239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ы соединения обмоток статора Схема соединения ….. Напряжение сети ….. Вол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3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нцип действия асинхронного двигателя: Магнитное поле …… машины вращается с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54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стоинства асинхронных двигателей АД с короткозамкнутым ротором: ??? 1. боль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4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 режиме генератора МПТ преобразуют В режиме двигателя МПТ преобразует Машин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7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 Электрическая  МПТ состоит из двух основных частей: - ……..части – статора (и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6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тройство индуктора 1. …. 2. …. 3. …. 1 2 3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40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тройство якоря …. …. … 5 4 3 2 1 ….. …..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4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Щеточно – коллекторный узел Устройство ….: … Стяжная гайка Выступы - ….. Втул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5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33" descr="Описание: Цель урока: Формирование профессиональных компетенций по дисциплине «Электри">
            <a:hlinkClick r:id="rId3" tooltip="&quot;Цель урока: Формирование профессиональных компетенций по дисциплине «Электри...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7"/>
            <a:ext cx="9839325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7219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8458200" cy="31432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1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Устройство МПТ (в разрезе) полюсные наконечники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0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нцип действия электрических машин постоянного тока (МПТ) основывается на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3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Принцип действия ……… S N ЭДС якорной обмотки: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2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Принцип действия ….. S N Электромагнитный момент: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7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стемы возбуждения машин постоянного тока …. система возбуждения …. система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171575"/>
            <a:ext cx="6000750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1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сформатор - статический аппарат, ... Принцип действия основан на …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33337"/>
            <a:ext cx="9696450" cy="6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4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ансформаторы измерительные тока Разделительный Импульсный пик - трансформат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662" y="114300"/>
            <a:ext cx="9839325" cy="662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0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иловые трансформаторы Однофазные Стрежневые Масляные Двухобмоточные Автотран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104775"/>
            <a:ext cx="9906000" cy="6648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8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тройство силового масляного трансформатора Трансформатор состоит из : 1 – 2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9575" y="61912"/>
            <a:ext cx="9963150" cy="673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6686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нцип действия трансформаторов При подключении … Электромагнитная (а) и при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712" y="0"/>
            <a:ext cx="9877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8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32" descr="Описание: Задачи: учебная – обобщить знания, полученные при изучении предмета развиваю">
            <a:hlinkClick r:id="rId2" tooltip="&quot;Задачи: учебная – обобщить знания, полученные при изучении предмета развиваю..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587" y="1"/>
            <a:ext cx="10077587" cy="664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  <a:hlinkClick r:id="rId4" tooltip="Задачи: учебная – обобщить знания, полученные при изучении предмета развиваю...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эффициент трансформации - это … Вывод: Kw1 или U2&gt;U1 – трансформатор … K&gt;1,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2" y="33337"/>
            <a:ext cx="9801225" cy="679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685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втотрансформаторы АОСН-20, АОМН-40. Электромагнитная (а) и принципиальная (б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2" y="157162"/>
            <a:ext cx="9801225" cy="654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52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менение трансформаторов Тип трансформатора_Область применения _- в электро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50" y="42862"/>
            <a:ext cx="9944100" cy="6772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6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асибо за внимание! ">
            <a:hlinkClick r:id="rId2" tooltip="&quot;Спасибо за внимание! 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9525"/>
            <a:ext cx="9696450" cy="6838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75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31" descr="Описание: Карта опорных знаний: Основные понятия, свойства и законы магнитных и электр">
            <a:hlinkClick r:id="rId2" tooltip="&quot;Карта опорных знаний: Основные понятия, свойства и законы магнитных и электр..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7536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701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  <a:hlinkClick r:id="rId4" tooltip="Карта опорных знаний: Основные понятия, свойства и законы магнитных и электр...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адание на будущее: Криогенные электрические машины Магнитогидродинамические">
            <a:hlinkClick r:id="rId2" tooltip="&quot;Задание на будущее: Криогенные электрические машины Магнитогидродинамически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425" y="23812"/>
            <a:ext cx="9848850" cy="6810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2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тература: Данилов И.А., Иванов П.М. Общая электротехника с основами электр">
            <a:hlinkClick r:id="rId2" tooltip="&quot;Литература: Данилов И.А., Иванов П.М. Общая электротехника с основами электр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80962"/>
            <a:ext cx="9467850" cy="6696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09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инхронные двигатели – это Асинхронные двигатели являются самыми распростран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171575"/>
            <a:ext cx="6010275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2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тройство асинхронного двигателя (АД) Асинхронный двигатель состоит СТАТОР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171575"/>
            <a:ext cx="6010275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3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стройство статора …. …. …. …. …. 1 2 3 4 5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2" y="1171575"/>
            <a:ext cx="6010275" cy="451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52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</Words>
  <Application>Microsoft Office PowerPoint</Application>
  <PresentationFormat>Экран (4:3)</PresentationFormat>
  <Paragraphs>7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Tahoma</vt:lpstr>
      <vt:lpstr>Times New Roman</vt:lpstr>
      <vt:lpstr>Тема Office</vt:lpstr>
      <vt:lpstr>Сметанникова Ольга Васильевна преподаватель профессиональных  дисциплин ГАПОУ «Самарский металлургический колледж»  г. Самара  2018 год                                                                         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second</dc:creator>
  <cp:lastModifiedBy>6</cp:lastModifiedBy>
  <cp:revision>7</cp:revision>
  <dcterms:created xsi:type="dcterms:W3CDTF">2018-01-18T10:21:35Z</dcterms:created>
  <dcterms:modified xsi:type="dcterms:W3CDTF">2018-02-02T08:18:51Z</dcterms:modified>
</cp:coreProperties>
</file>