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4" r:id="rId9"/>
    <p:sldId id="272" r:id="rId10"/>
    <p:sldId id="273" r:id="rId11"/>
    <p:sldId id="265" r:id="rId12"/>
    <p:sldId id="268" r:id="rId13"/>
    <p:sldId id="262" r:id="rId14"/>
    <p:sldId id="263" r:id="rId15"/>
    <p:sldId id="266" r:id="rId16"/>
    <p:sldId id="267" r:id="rId17"/>
    <p:sldId id="271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8C6"/>
    <a:srgbClr val="003192"/>
    <a:srgbClr val="00642D"/>
    <a:srgbClr val="008FFA"/>
    <a:srgbClr val="001D32"/>
    <a:srgbClr val="C1FFDD"/>
    <a:srgbClr val="DAE7F6"/>
    <a:srgbClr val="ABFFD1"/>
    <a:srgbClr val="EECFCE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90;&#1082;&#1088;&#1099;&#1090;&#1099;&#1081;&#1091;&#1088;&#1086;&#1082;.&#1088;&#1092;/&#1089;&#1090;&#1072;&#1090;&#1100;&#1080;/314022/" TargetMode="External"/><Relationship Id="rId2" Type="http://schemas.openxmlformats.org/officeDocument/2006/relationships/hyperlink" Target="https://yandex.ru/video/search?text=&#1087;&#1088;&#1080;&#1084;&#1077;&#1088;%20&#1076;&#1080;&#1076;&#1072;&#1082;&#1090;&#1086;&#1075;&#1077;&#1085;&#1080;&#1080;%20&#1074;&#1080;&#1076;&#1077;&#1086;&amp;path=wizard&amp;noreask=1&amp;reqid=1523948471256239-927540429416391390747386-vla1-1556-V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iki2.org/ru/&#1044;&#1080;&#1076;&#1072;&#1082;&#1090;&#1086;&#1075;&#1077;&#1085;&#1080;&#1103;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"/>
            <a:ext cx="8280920" cy="119675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Неделя профилактики жестокости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и насилия «Детство без страха»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992888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</a:p>
          <a:p>
            <a:r>
              <a:rPr lang="ru-RU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</a:p>
          <a:p>
            <a:r>
              <a:rPr lang="ru-RU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- детский сад </a:t>
            </a:r>
          </a:p>
          <a:p>
            <a:r>
              <a:rPr lang="ru-RU" sz="36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«Светлячок»</a:t>
            </a:r>
          </a:p>
          <a:p>
            <a:r>
              <a:rPr lang="ru-RU" sz="28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Республика Хакасия, город Абакан</a:t>
            </a:r>
            <a:endParaRPr lang="ru-RU" sz="3000" dirty="0" smtClean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r"/>
            <a:r>
              <a:rPr lang="ru-RU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Плотникова Наталья Геннадьевна</a:t>
            </a:r>
          </a:p>
          <a:p>
            <a:pPr algn="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rgbClr val="001D32"/>
                </a:solidFill>
                <a:latin typeface="Times New Roman" pitchFamily="18" charset="0"/>
                <a:cs typeface="Times New Roman" pitchFamily="18" charset="0"/>
              </a:rPr>
              <a:t>Целевая аудитория: </a:t>
            </a:r>
          </a:p>
          <a:p>
            <a:pPr algn="l"/>
            <a:r>
              <a:rPr lang="ru-RU" dirty="0" smtClean="0">
                <a:solidFill>
                  <a:srgbClr val="001D32"/>
                </a:solidFill>
                <a:latin typeface="Times New Roman" pitchFamily="18" charset="0"/>
                <a:cs typeface="Times New Roman" pitchFamily="18" charset="0"/>
              </a:rPr>
              <a:t>педагоги дошкольных образовательных учреждений</a:t>
            </a:r>
          </a:p>
          <a:p>
            <a:endParaRPr lang="ru-RU" dirty="0" smtClean="0">
              <a:solidFill>
                <a:srgbClr val="001D3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1D32"/>
                </a:solidFill>
                <a:latin typeface="Times New Roman" pitchFamily="18" charset="0"/>
                <a:cs typeface="Times New Roman" pitchFamily="18" charset="0"/>
              </a:rPr>
              <a:t>2018 год </a:t>
            </a:r>
            <a:endParaRPr lang="ru-RU" sz="2400" dirty="0">
              <a:solidFill>
                <a:srgbClr val="001D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5768975"/>
            <a:ext cx="7772400" cy="45719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0"/>
            <a:ext cx="7772400" cy="6669360"/>
          </a:xfrm>
        </p:spPr>
        <p:txBody>
          <a:bodyPr>
            <a:noAutofit/>
          </a:bodyPr>
          <a:lstStyle/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 стимуляторы об иллюстрировании примера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дидактогении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hlinkClick r:id="rId2"/>
              </a:rPr>
              <a:t>https://yandex.ru/video/search?text=пример%20дидактогении%20видео&amp;path=wizard&amp;noreask=1&amp;reqid=1523948471256239-927540429416391390747386-vla1-1556-V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en-AU" sz="2400" dirty="0" smtClean="0">
                <a:hlinkClick r:id="rId3"/>
              </a:rPr>
              <a:t>http://</a:t>
            </a:r>
            <a:r>
              <a:rPr lang="ru-RU" sz="2400" dirty="0" err="1" smtClean="0">
                <a:hlinkClick r:id="rId3"/>
              </a:rPr>
              <a:t>открытыйурок.рф</a:t>
            </a:r>
            <a:r>
              <a:rPr lang="ru-RU" sz="2400" dirty="0" smtClean="0">
                <a:hlinkClick r:id="rId3"/>
              </a:rPr>
              <a:t>/статьи/314022/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en-AU" sz="2400" dirty="0" smtClean="0">
                <a:hlinkClick r:id="rId4"/>
              </a:rPr>
              <a:t>https://wiki2.org/ru/</a:t>
            </a:r>
            <a:r>
              <a:rPr lang="ru-RU" sz="2400" dirty="0" err="1" smtClean="0">
                <a:hlinkClick r:id="rId4"/>
              </a:rPr>
              <a:t>Дидактогения</a:t>
            </a: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2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т воспоминаний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995115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Акция «Эта рука не ударит ребенка»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ju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40960" cy="5544616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K_Saved_Photo_ 636464406182486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1263" y="-28102"/>
            <a:ext cx="9185263" cy="6886102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2"/>
                </a:solidFill>
              </a:rPr>
              <a:t>Тренинговое</a:t>
            </a:r>
            <a:r>
              <a:rPr lang="ru-RU" sz="3200" dirty="0" smtClean="0">
                <a:solidFill>
                  <a:schemeClr val="tx2"/>
                </a:solidFill>
              </a:rPr>
              <a:t> занятие для родителей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«5 неизвестных»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Родители 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25796"/>
            <a:ext cx="8640960" cy="587045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2"/>
                </a:solidFill>
              </a:rPr>
              <a:t>Тренинговое</a:t>
            </a:r>
            <a:r>
              <a:rPr lang="ru-RU" sz="3200" dirty="0" smtClean="0">
                <a:solidFill>
                  <a:schemeClr val="tx2"/>
                </a:solidFill>
              </a:rPr>
              <a:t> занятие для родителей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«5 неизвестных»</a:t>
            </a:r>
            <a:endParaRPr lang="ru-RU" sz="3200" dirty="0"/>
          </a:p>
        </p:txBody>
      </p:sp>
      <p:pic>
        <p:nvPicPr>
          <p:cNvPr id="4" name="Содержимое 3" descr="Родители 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33877" cy="580526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Список использованной литературы: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1. Проблемы насилия над детьми и пути их преодоления. Под редакцией Е.Н. Волковой;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2. Психология и психотерапия насилия. Ребенок в кризисной ситуации. Н.О. Зиновьева, Н.Ф. Михайлова;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Арт-терапия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жертв насилия. Учебное пособие. А.С. Копытин.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492896"/>
            <a:ext cx="8229600" cy="1224136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C00000"/>
                </a:solidFill>
              </a:rPr>
              <a:t>Мы против жестокости </a:t>
            </a:r>
            <a:br>
              <a:rPr lang="ru-RU" sz="8000" i="1" dirty="0" smtClean="0">
                <a:solidFill>
                  <a:srgbClr val="C00000"/>
                </a:solidFill>
              </a:rPr>
            </a:br>
            <a:r>
              <a:rPr lang="ru-RU" sz="8000" i="1" dirty="0" smtClean="0">
                <a:solidFill>
                  <a:srgbClr val="C00000"/>
                </a:solidFill>
              </a:rPr>
              <a:t>и насилия!</a:t>
            </a:r>
            <a:endParaRPr lang="ru-RU" sz="8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Содержание: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1. Акция «Путь к сердцу ребенка»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2. Акция «Дерево добра»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3. Семинар-тренинг для педагогов «</a:t>
            </a:r>
            <a:r>
              <a:rPr lang="ru-RU" sz="4000" dirty="0" err="1" smtClean="0">
                <a:solidFill>
                  <a:srgbClr val="002060"/>
                </a:solidFill>
              </a:rPr>
              <a:t>Дидактогения</a:t>
            </a:r>
            <a:r>
              <a:rPr lang="ru-RU" sz="4000" dirty="0" smtClean="0">
                <a:solidFill>
                  <a:srgbClr val="002060"/>
                </a:solidFill>
              </a:rPr>
              <a:t>: проблема, поиск решений, профилактика»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4. Акция «Эта рука не ударит ребенка»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5. </a:t>
            </a:r>
            <a:r>
              <a:rPr lang="ru-RU" sz="4000" dirty="0" err="1" smtClean="0">
                <a:solidFill>
                  <a:srgbClr val="002060"/>
                </a:solidFill>
              </a:rPr>
              <a:t>Тренинговое</a:t>
            </a:r>
            <a:r>
              <a:rPr lang="ru-RU" sz="4000" dirty="0" smtClean="0">
                <a:solidFill>
                  <a:srgbClr val="002060"/>
                </a:solidFill>
              </a:rPr>
              <a:t> занятие для родителей «5 неизвестных»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Акция «Путь к сердцу ребенка»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0F8M4mliz6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110927"/>
            <a:ext cx="2051720" cy="2747072"/>
          </a:xfrm>
        </p:spPr>
      </p:pic>
      <p:pic>
        <p:nvPicPr>
          <p:cNvPr id="6" name="Содержимое 5" descr="WP_20171114_10_12_24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029242"/>
            <a:ext cx="7092281" cy="3983934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86uXp4mZZ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29342"/>
            <a:ext cx="9144000" cy="514793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Акция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«Дерево добра»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6677" y="1196752"/>
            <a:ext cx="3834426" cy="5112568"/>
          </a:xfrm>
        </p:spPr>
      </p:pic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3810738" cy="508098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6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3913082" cy="5289451"/>
          </a:xfrm>
        </p:spPr>
      </p:pic>
      <p:pic>
        <p:nvPicPr>
          <p:cNvPr id="6" name="Содержимое 5" descr=",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764704"/>
            <a:ext cx="2959375" cy="525658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036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Семинар-тренинг для педагогов «</a:t>
            </a:r>
            <a:r>
              <a:rPr lang="ru-RU" sz="3200" dirty="0" err="1" smtClean="0">
                <a:solidFill>
                  <a:srgbClr val="002060"/>
                </a:solidFill>
              </a:rPr>
              <a:t>Дидактогения</a:t>
            </a:r>
            <a:r>
              <a:rPr lang="ru-RU" sz="3200" dirty="0" smtClean="0">
                <a:solidFill>
                  <a:srgbClr val="002060"/>
                </a:solidFill>
              </a:rPr>
              <a:t>: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проблема, поиск решений, профилактика»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N24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3"/>
            <a:ext cx="4499992" cy="3374994"/>
          </a:xfrm>
        </p:spPr>
      </p:pic>
      <p:pic>
        <p:nvPicPr>
          <p:cNvPr id="8" name="Содержимое 7" descr="DSCN24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374994"/>
            <a:ext cx="4644008" cy="3483006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8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Дидактогения</a:t>
            </a:r>
            <a:r>
              <a:rPr lang="ru-RU" b="1" dirty="0" smtClean="0"/>
              <a:t>» </a:t>
            </a:r>
            <a:r>
              <a:rPr lang="ru-RU" dirty="0" smtClean="0"/>
              <a:t>– это негативное психическое состояние воспитанника (угнетенное </a:t>
            </a:r>
            <a:r>
              <a:rPr lang="ru-RU" dirty="0" err="1" smtClean="0"/>
              <a:t>настоение</a:t>
            </a:r>
            <a:r>
              <a:rPr lang="ru-RU" dirty="0" smtClean="0"/>
              <a:t>, страх, фрустрация и др.), вызванное нарушением педагогического такта со стороны педагога (воспитателя, тренера, учителя и т.д.) и отрицательно сказывающееся на его деятельности и межличностных отношениях.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141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Неделя профилактики жестокости  и насилия «Детство без страха»</vt:lpstr>
      <vt:lpstr>    Содержание:  1. Акция «Путь к сердцу ребенка» 2. Акция «Дерево добра» 3. Семинар-тренинг для педагогов «Дидактогения: проблема, поиск решений, профилактика» 4. Акция «Эта рука не ударит ребенка» 5. Тренинговое занятие для родителей «5 неизвестных»   </vt:lpstr>
      <vt:lpstr>Акция «Путь к сердцу ребенка»</vt:lpstr>
      <vt:lpstr>Слайд 4</vt:lpstr>
      <vt:lpstr>Слайд 5</vt:lpstr>
      <vt:lpstr>Акция «Дерево добра»</vt:lpstr>
      <vt:lpstr>Слайд 7</vt:lpstr>
      <vt:lpstr>Семинар-тренинг для педагогов «Дидактогения:  проблема, поиск решений, профилактика»</vt:lpstr>
      <vt:lpstr>«Дидактогения» – это негативное психическое состояние воспитанника (угнетенное настоение, страх, фрустрация и др.), вызванное нарушением педагогического такта со стороны педагога (воспитателя, тренера, учителя и т.д.) и отрицательно сказывающееся на его деятельности и межличностных отношениях. </vt:lpstr>
      <vt:lpstr> </vt:lpstr>
      <vt:lpstr>Слайд 11</vt:lpstr>
      <vt:lpstr>Слайд 12</vt:lpstr>
      <vt:lpstr>Акция «Эта рука не ударит ребенка»</vt:lpstr>
      <vt:lpstr>Слайд 14</vt:lpstr>
      <vt:lpstr>Тренинговое занятие для родителей  «5 неизвестных»</vt:lpstr>
      <vt:lpstr>Тренинговое занятие для родителей  «5 неизвестных»</vt:lpstr>
      <vt:lpstr>Список использованной литературы:  1. Проблемы насилия над детьми и пути их преодоления. Под редакцией Е.Н. Волковой; 2. Психология и психотерапия насилия. Ребенок в кризисной ситуации. Н.О. Зиновьева, Н.Ф. Михайлова; 3. Арт-терапия жертв насилия. Учебное пособие. А.С. Копытин. </vt:lpstr>
      <vt:lpstr>Мы против жестокости  и насилия!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профилактики жестокости и насилия  «Детство без страха»</dc:title>
  <dc:creator>1</dc:creator>
  <cp:lastModifiedBy>1</cp:lastModifiedBy>
  <cp:revision>17</cp:revision>
  <dcterms:created xsi:type="dcterms:W3CDTF">2017-11-21T09:11:08Z</dcterms:created>
  <dcterms:modified xsi:type="dcterms:W3CDTF">2018-04-17T07:40:07Z</dcterms:modified>
</cp:coreProperties>
</file>