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38" autoAdjust="0"/>
  </p:normalViewPr>
  <p:slideViewPr>
    <p:cSldViewPr>
      <p:cViewPr varScale="1">
        <p:scale>
          <a:sx n="81" d="100"/>
          <a:sy n="81" d="100"/>
        </p:scale>
        <p:origin x="-105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22.04.2018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22.04.2018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22.04.2018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22.04.2018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22.04.2018</a:t>
            </a:fld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22.04.2018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22.04.2018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5B106E36-FD25-4E2D-B0AA-010F637433A0}" type="datetimeFigureOut">
              <a:rPr lang="ru-RU" smtClean="0"/>
              <a:pPr/>
              <a:t>22.04.2018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22.04.2018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357166"/>
            <a:ext cx="7886728" cy="1571635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200" dirty="0" smtClean="0"/>
              <a:t>Муниципальное автономное дошкольное образовательное учреждение </a:t>
            </a:r>
            <a:br>
              <a:rPr lang="ru-RU" sz="2200" dirty="0" smtClean="0"/>
            </a:br>
            <a:r>
              <a:rPr lang="ru-RU" sz="2200" dirty="0" smtClean="0"/>
              <a:t>«Центр развития ребенка – детский сад № 67» </a:t>
            </a:r>
            <a:br>
              <a:rPr lang="ru-RU" sz="2200" dirty="0" smtClean="0"/>
            </a:br>
            <a:r>
              <a:rPr lang="ru-RU" sz="2200" dirty="0" smtClean="0"/>
              <a:t>Город Пермь 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85852" y="2643182"/>
            <a:ext cx="6400800" cy="1752600"/>
          </a:xfrm>
        </p:spPr>
        <p:txBody>
          <a:bodyPr>
            <a:normAutofit fontScale="32500" lnSpcReduction="20000"/>
          </a:bodyPr>
          <a:lstStyle/>
          <a:p>
            <a:pPr algn="ctr"/>
            <a:r>
              <a:rPr lang="ru-RU" sz="12000" b="1" dirty="0" smtClean="0">
                <a:solidFill>
                  <a:schemeClr val="tx2">
                    <a:lumMod val="75000"/>
                  </a:schemeClr>
                </a:solidFill>
              </a:rPr>
              <a:t>КОП</a:t>
            </a:r>
          </a:p>
          <a:p>
            <a:pPr algn="ctr"/>
            <a:r>
              <a:rPr lang="ru-RU" sz="13100" b="1" dirty="0" smtClean="0">
                <a:solidFill>
                  <a:srgbClr val="FF0000"/>
                </a:solidFill>
              </a:rPr>
              <a:t>«</a:t>
            </a:r>
            <a:r>
              <a:rPr lang="ru-RU" sz="13100" b="1" dirty="0" err="1" smtClean="0">
                <a:solidFill>
                  <a:srgbClr val="FF0000"/>
                </a:solidFill>
              </a:rPr>
              <a:t>Насыпушки</a:t>
            </a:r>
            <a:r>
              <a:rPr lang="ru-RU" sz="13100" b="1" dirty="0" smtClean="0">
                <a:solidFill>
                  <a:srgbClr val="FF0000"/>
                </a:solidFill>
              </a:rPr>
              <a:t>»</a:t>
            </a:r>
          </a:p>
          <a:p>
            <a:pPr algn="ctr"/>
            <a:r>
              <a:rPr lang="ru-RU" sz="7400" b="1" dirty="0" smtClean="0">
                <a:solidFill>
                  <a:schemeClr val="tx2">
                    <a:lumMod val="75000"/>
                  </a:schemeClr>
                </a:solidFill>
              </a:rPr>
              <a:t>Для детей </a:t>
            </a:r>
            <a:r>
              <a:rPr lang="ru-RU" sz="7400" b="1" dirty="0" smtClean="0">
                <a:solidFill>
                  <a:schemeClr val="tx2">
                    <a:lumMod val="75000"/>
                  </a:schemeClr>
                </a:solidFill>
              </a:rPr>
              <a:t>3-4</a:t>
            </a:r>
            <a:r>
              <a:rPr lang="ru-RU" sz="74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7400" b="1" dirty="0" smtClean="0">
                <a:solidFill>
                  <a:schemeClr val="tx2">
                    <a:lumMod val="75000"/>
                  </a:schemeClr>
                </a:solidFill>
              </a:rPr>
              <a:t>лет</a:t>
            </a:r>
            <a:endParaRPr lang="ru-RU" sz="7400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C00000"/>
                </a:solidFill>
              </a:rPr>
              <a:t>Что это такое?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</a:rPr>
              <a:t>Насыпушки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 - это сосуды различной формы, 		заполненные крупой, цветным песком или солью.</a:t>
            </a:r>
          </a:p>
          <a:p>
            <a:pPr algn="ctr"/>
            <a:r>
              <a:rPr lang="ru-RU" dirty="0" smtClean="0">
                <a:solidFill>
                  <a:srgbClr val="00B050"/>
                </a:solidFill>
              </a:rPr>
              <a:t>Создание </a:t>
            </a:r>
            <a:r>
              <a:rPr lang="ru-RU" dirty="0" err="1" smtClean="0">
                <a:solidFill>
                  <a:srgbClr val="00B050"/>
                </a:solidFill>
              </a:rPr>
              <a:t>насыпушек</a:t>
            </a:r>
            <a:r>
              <a:rPr lang="ru-RU" dirty="0" smtClean="0">
                <a:solidFill>
                  <a:srgbClr val="00B050"/>
                </a:solidFill>
              </a:rPr>
              <a:t>- это увлекательное     		занятие для любого ребенка в возрасте от 2х лет и далее…</a:t>
            </a:r>
            <a:endParaRPr lang="ru-RU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Посмотрите как это красиво!</a:t>
            </a:r>
            <a:endParaRPr lang="ru-RU" dirty="0">
              <a:solidFill>
                <a:srgbClr val="C00000"/>
              </a:solidFill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 bwMode="auto">
          <a:xfrm>
            <a:off x="609600" y="2013245"/>
            <a:ext cx="3886200" cy="37236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/>
          <a:stretch>
            <a:fillRect/>
          </a:stretch>
        </p:blipFill>
        <p:spPr bwMode="auto">
          <a:xfrm>
            <a:off x="5073650" y="1589088"/>
            <a:ext cx="34290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C00000"/>
                </a:solidFill>
              </a:rPr>
              <a:t>А зачем это нужно? (цели)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Развивать эстетическое восприятие и вкус у детей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Развивать координацию и мелкую моторику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Повторить название круп, цветов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Отработать навык счета в пределах 5.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Повысить общий тонус организма через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микромассаж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кончиков пальцев</a:t>
            </a:r>
          </a:p>
          <a:p>
            <a:pPr marL="514350" indent="-514350">
              <a:buFont typeface="+mj-lt"/>
              <a:buAutoNum type="arabicPeriod"/>
            </a:pPr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C00000"/>
                </a:solidFill>
              </a:rPr>
              <a:t>А что для этого нужно?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ru-RU" dirty="0" smtClean="0">
                <a:solidFill>
                  <a:srgbClr val="0070C0"/>
                </a:solidFill>
              </a:rPr>
              <a:t>Баночки небольшого объема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solidFill>
                  <a:srgbClr val="0070C0"/>
                </a:solidFill>
              </a:rPr>
              <a:t>4-5 видов круп или цветная соль, которую дети могут сделать самостоятельно.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solidFill>
                  <a:srgbClr val="0070C0"/>
                </a:solidFill>
              </a:rPr>
              <a:t>Воронка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solidFill>
                  <a:srgbClr val="0070C0"/>
                </a:solidFill>
              </a:rPr>
              <a:t>Ложка</a:t>
            </a:r>
            <a:endParaRPr lang="ru-RU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C00000"/>
                </a:solidFill>
              </a:rPr>
              <a:t>Содержание практики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ru-RU" dirty="0" err="1" smtClean="0">
                <a:solidFill>
                  <a:srgbClr val="0070C0"/>
                </a:solidFill>
              </a:rPr>
              <a:t>Насыпушки</a:t>
            </a:r>
            <a:r>
              <a:rPr lang="ru-RU" dirty="0" smtClean="0">
                <a:solidFill>
                  <a:srgbClr val="0070C0"/>
                </a:solidFill>
              </a:rPr>
              <a:t> из круп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solidFill>
                  <a:srgbClr val="00B050"/>
                </a:solidFill>
              </a:rPr>
              <a:t>Изготовление цветной соли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err="1" smtClean="0">
                <a:solidFill>
                  <a:srgbClr val="00B0F0"/>
                </a:solidFill>
              </a:rPr>
              <a:t>Насыпушки</a:t>
            </a:r>
            <a:r>
              <a:rPr lang="ru-RU" dirty="0" smtClean="0">
                <a:solidFill>
                  <a:srgbClr val="00B0F0"/>
                </a:solidFill>
              </a:rPr>
              <a:t> из соли</a:t>
            </a:r>
            <a:endParaRPr lang="ru-RU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C00000"/>
                </a:solidFill>
              </a:rPr>
              <a:t>Ход практики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70C0"/>
                </a:solidFill>
              </a:rPr>
              <a:t>Дети исследуют крупы, вспоминают название</a:t>
            </a:r>
          </a:p>
          <a:p>
            <a:r>
              <a:rPr lang="ru-RU" dirty="0" smtClean="0">
                <a:solidFill>
                  <a:srgbClr val="0070C0"/>
                </a:solidFill>
              </a:rPr>
              <a:t>Из цветных полосок, соответствующих цвету круп выкладывают узор</a:t>
            </a:r>
          </a:p>
          <a:p>
            <a:r>
              <a:rPr lang="ru-RU" dirty="0" smtClean="0">
                <a:solidFill>
                  <a:srgbClr val="0070C0"/>
                </a:solidFill>
              </a:rPr>
              <a:t>Насыпают поочередно крупы в баночку</a:t>
            </a:r>
          </a:p>
          <a:p>
            <a:r>
              <a:rPr lang="ru-RU" dirty="0" smtClean="0">
                <a:solidFill>
                  <a:srgbClr val="0070C0"/>
                </a:solidFill>
              </a:rPr>
              <a:t>Закрывают крышкой.</a:t>
            </a:r>
          </a:p>
          <a:p>
            <a:endParaRPr lang="ru-RU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 smtClean="0">
                <a:solidFill>
                  <a:srgbClr val="C00000"/>
                </a:solidFill>
              </a:rPr>
              <a:t>Подарите ребенку радость!</a:t>
            </a:r>
            <a:endParaRPr lang="ru-RU" dirty="0">
              <a:solidFill>
                <a:srgbClr val="C00000"/>
              </a:solidFill>
            </a:endParaRP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 bwMode="auto">
          <a:xfrm>
            <a:off x="1320031" y="1600200"/>
            <a:ext cx="6738887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бычная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68</TotalTime>
  <Words>133</Words>
  <Application>Microsoft Office PowerPoint</Application>
  <PresentationFormat>Экран (4:3)</PresentationFormat>
  <Paragraphs>29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Обычная</vt:lpstr>
      <vt:lpstr>Муниципальное автономное дошкольное образовательное учреждение  «Центр развития ребенка – детский сад № 67»  Город Пермь   </vt:lpstr>
      <vt:lpstr>Что это такое?</vt:lpstr>
      <vt:lpstr>Посмотрите как это красиво!</vt:lpstr>
      <vt:lpstr>А зачем это нужно? (цели)</vt:lpstr>
      <vt:lpstr>А что для этого нужно?</vt:lpstr>
      <vt:lpstr>Содержание практики</vt:lpstr>
      <vt:lpstr>Ход практики</vt:lpstr>
      <vt:lpstr>Подарите ребенку радость!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Муниципальное автономное дошкольное образовательное учреждение  «Центр развития ребенка – детский сад № 67»  Город Пермь   </dc:title>
  <dc:creator>Домашний</dc:creator>
  <cp:lastModifiedBy>Ирина Кольцова</cp:lastModifiedBy>
  <cp:revision>9</cp:revision>
  <dcterms:created xsi:type="dcterms:W3CDTF">2014-09-29T16:49:10Z</dcterms:created>
  <dcterms:modified xsi:type="dcterms:W3CDTF">2018-04-22T17:08:01Z</dcterms:modified>
</cp:coreProperties>
</file>