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86728" cy="1571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Муниципальное автономное дошкольное образовательное учреждение </a:t>
            </a:r>
            <a:br>
              <a:rPr lang="ru-RU" sz="2200" dirty="0" smtClean="0"/>
            </a:br>
            <a:r>
              <a:rPr lang="ru-RU" sz="2200" dirty="0" smtClean="0"/>
              <a:t>«Центр развития ребенка – детский сад № 67» </a:t>
            </a:r>
            <a:br>
              <a:rPr lang="ru-RU" sz="2200" dirty="0" smtClean="0"/>
            </a:br>
            <a:r>
              <a:rPr lang="ru-RU" sz="2200" dirty="0" smtClean="0"/>
              <a:t>Город Пермь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643182"/>
            <a:ext cx="6400800" cy="175260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12000" b="1" dirty="0" smtClean="0">
                <a:solidFill>
                  <a:schemeClr val="tx2">
                    <a:lumMod val="75000"/>
                  </a:schemeClr>
                </a:solidFill>
              </a:rPr>
              <a:t>КОП</a:t>
            </a:r>
          </a:p>
          <a:p>
            <a:pPr algn="ctr"/>
            <a:r>
              <a:rPr lang="ru-RU" sz="13100" b="1" dirty="0" smtClean="0">
                <a:solidFill>
                  <a:srgbClr val="FF0000"/>
                </a:solidFill>
              </a:rPr>
              <a:t>«</a:t>
            </a:r>
            <a:r>
              <a:rPr lang="ru-RU" sz="13100" b="1" dirty="0" err="1" smtClean="0">
                <a:solidFill>
                  <a:srgbClr val="FF0000"/>
                </a:solidFill>
              </a:rPr>
              <a:t>Насыпушки</a:t>
            </a:r>
            <a:r>
              <a:rPr lang="ru-RU" sz="131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7400" b="1" dirty="0" smtClean="0">
                <a:solidFill>
                  <a:schemeClr val="tx2">
                    <a:lumMod val="75000"/>
                  </a:schemeClr>
                </a:solidFill>
              </a:rPr>
              <a:t>Для детей </a:t>
            </a:r>
            <a:r>
              <a:rPr lang="ru-RU" sz="7400" b="1" dirty="0" smtClean="0">
                <a:solidFill>
                  <a:schemeClr val="tx2">
                    <a:lumMod val="75000"/>
                  </a:schemeClr>
                </a:solidFill>
              </a:rPr>
              <a:t>3-4</a:t>
            </a:r>
            <a:r>
              <a:rPr lang="ru-RU" sz="7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7400" b="1" dirty="0" smtClean="0">
                <a:solidFill>
                  <a:schemeClr val="tx2">
                    <a:lumMod val="75000"/>
                  </a:schemeClr>
                </a:solidFill>
              </a:rPr>
              <a:t>лет</a:t>
            </a:r>
            <a:endParaRPr lang="ru-RU" sz="7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Что это такое?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Насыпушки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- это сосуды различной формы, 		заполненные крупой, цветным песком или солью.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Создание </a:t>
            </a:r>
            <a:r>
              <a:rPr lang="ru-RU" dirty="0" err="1" smtClean="0">
                <a:solidFill>
                  <a:srgbClr val="00B050"/>
                </a:solidFill>
              </a:rPr>
              <a:t>насыпушек</a:t>
            </a:r>
            <a:r>
              <a:rPr lang="ru-RU" dirty="0" smtClean="0">
                <a:solidFill>
                  <a:srgbClr val="00B050"/>
                </a:solidFill>
              </a:rPr>
              <a:t>- это увлекательное     		занятие для любого ребенка в возрасте от 2х лет и далее…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Посмотрите как это красиво!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2013245"/>
            <a:ext cx="3886200" cy="372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 bwMode="auto">
          <a:xfrm>
            <a:off x="5073650" y="1589088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 зачем это нужно? (цели)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Развивать эстетическое восприятие и вкус у детей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Развивать координацию и мелкую моторику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Повторить название круп, цветов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Отработать навык счета в пределах 5.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Повысить общий тонус организма через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микромассаж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кончиков пальцев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 что для этого нужно?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Баночки небольшого объема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4-5 видов круп или цветная соль, которую дети могут сделать самостоятельно.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Воронка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Ложка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Содержание практики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solidFill>
                  <a:srgbClr val="0070C0"/>
                </a:solidFill>
              </a:rPr>
              <a:t>Насыпушки</a:t>
            </a:r>
            <a:r>
              <a:rPr lang="ru-RU" dirty="0" smtClean="0">
                <a:solidFill>
                  <a:srgbClr val="0070C0"/>
                </a:solidFill>
              </a:rPr>
              <a:t> из круп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B050"/>
                </a:solidFill>
              </a:rPr>
              <a:t>Изготовление цветной соли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solidFill>
                  <a:srgbClr val="00B0F0"/>
                </a:solidFill>
              </a:rPr>
              <a:t>Насыпушки</a:t>
            </a:r>
            <a:r>
              <a:rPr lang="ru-RU" dirty="0" smtClean="0">
                <a:solidFill>
                  <a:srgbClr val="00B0F0"/>
                </a:solidFill>
              </a:rPr>
              <a:t> из соли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Ход практики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Дети исследуют крупы, вспоминают название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Из цветных полосок, соответствующих цвету круп выкладывают узор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Насыпают поочередно крупы в баночку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Закрывают крышкой.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Подарите ребенку радость!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320031" y="1600200"/>
            <a:ext cx="673888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</TotalTime>
  <Words>133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Муниципальное автономное дошкольное образовательное учреждение  «Центр развития ребенка – детский сад № 67»  Город Пермь   </vt:lpstr>
      <vt:lpstr>Что это такое?</vt:lpstr>
      <vt:lpstr>Посмотрите как это красиво!</vt:lpstr>
      <vt:lpstr>А зачем это нужно? (цели)</vt:lpstr>
      <vt:lpstr>А что для этого нужно?</vt:lpstr>
      <vt:lpstr>Содержание практики</vt:lpstr>
      <vt:lpstr>Ход практики</vt:lpstr>
      <vt:lpstr>Подарите ребенку радость!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 «Центр развития ребенка – детский сад № 67»  Город Пермь   </dc:title>
  <dc:creator>Домашний</dc:creator>
  <cp:lastModifiedBy>Ирина Кольцова</cp:lastModifiedBy>
  <cp:revision>9</cp:revision>
  <dcterms:created xsi:type="dcterms:W3CDTF">2014-09-29T16:49:10Z</dcterms:created>
  <dcterms:modified xsi:type="dcterms:W3CDTF">2018-04-22T17:08:01Z</dcterms:modified>
</cp:coreProperties>
</file>