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9" r:id="rId10"/>
    <p:sldId id="280" r:id="rId11"/>
    <p:sldId id="278" r:id="rId12"/>
    <p:sldId id="281" r:id="rId13"/>
    <p:sldId id="282" r:id="rId14"/>
    <p:sldId id="283" r:id="rId15"/>
    <p:sldId id="267" r:id="rId16"/>
    <p:sldId id="268" r:id="rId17"/>
    <p:sldId id="286" r:id="rId18"/>
    <p:sldId id="287" r:id="rId19"/>
    <p:sldId id="284" r:id="rId20"/>
    <p:sldId id="285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26" autoAdjust="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06FB6-8690-4279-9AED-474CF5D043F6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BDAB-A458-45D8-8CAC-337016CC5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547260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Волошенко Марина Геннадьевна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КГА  ПОУ «Уссурийский колледж технологии и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управления»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г.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УССУРИЙСКОМ КОЛЛЕДЖЕ ТЕХНОЛОГИИ И УПРАВЛЕНИЯ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предприятия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Мама\Desktop\фото.докл)\IMG_4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2" y="2060848"/>
            <a:ext cx="4464395" cy="3408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Yara\Desktop\три кота\3 кота\IMG_6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82" y="2060848"/>
            <a:ext cx="4299757" cy="3408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19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наставники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ма\Desktop\фото.докл)\раб фото\IMG_4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852801" cy="323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esktop\фото.докл)\20180201_143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4600" y="2686319"/>
            <a:ext cx="4491301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Мама\Desktop\фото.докл)\20170908_15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3993" y="2523998"/>
            <a:ext cx="4632517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ма\Desktop\фото.докл)\20180201_143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0" y="2551270"/>
            <a:ext cx="4632517" cy="318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Мама\Desktop\фото.докл)\IMG_3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39"/>
            <a:ext cx="3678423" cy="4620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Yara\Desktop\три кота\3 кота\IMG_6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860032" cy="4620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496944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учебно-производственных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ама\Desktop\фото.докл)\раб фото\20180419_154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/>
          <a:stretch/>
        </p:blipFill>
        <p:spPr bwMode="auto">
          <a:xfrm rot="5400000">
            <a:off x="2255649" y="1496879"/>
            <a:ext cx="4741274" cy="5149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2070" y="1268760"/>
            <a:ext cx="8352927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обходы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Новая папка (2)\IMG_4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4" y="1894439"/>
            <a:ext cx="4752528" cy="4471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ки В- Лазер\IMG_3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9090"/>
            <a:ext cx="3816424" cy="4471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4990" y="1340768"/>
            <a:ext cx="8496943" cy="48245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Освоение современной техники и технологии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обходы</a:t>
            </a:r>
            <a:endParaRPr lang="ru-RU" dirty="0"/>
          </a:p>
        </p:txBody>
      </p:sp>
      <p:pic>
        <p:nvPicPr>
          <p:cNvPr id="5122" name="Picture 2" descr="E:\фотки В- Лазер\IMG_3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0653"/>
            <a:ext cx="4220819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фотки В- Лазер\IMG_3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988840"/>
            <a:ext cx="3962980" cy="4488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на вакантные должности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Мама\Desktop\фото.докл)\20170130_100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4055" y="2200398"/>
            <a:ext cx="4743597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ама\Desktop\фото.докл)\20180201_144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5820" y="2275020"/>
            <a:ext cx="4743600" cy="359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работодатели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Мама\Desktop\фото.докл)\раб фото\20180419_115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17987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ма\Desktop\фото.докл)\фото.защ\IMG_5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09" y="2365657"/>
            <a:ext cx="4429267" cy="3350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аттестация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Мама\Desktop\фото.докл)\фото.защ\IMG_5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5227"/>
            <a:ext cx="3995936" cy="2939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ма\Desktop\фото.докл)\фото.защ\IMG_5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52111"/>
            <a:ext cx="442849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право стрелка 4"/>
          <p:cNvSpPr/>
          <p:nvPr/>
        </p:nvSpPr>
        <p:spPr bwMode="auto">
          <a:xfrm>
            <a:off x="7902697" y="3752405"/>
            <a:ext cx="1003538" cy="1707491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042867" y="332657"/>
            <a:ext cx="2921967" cy="1080120"/>
            <a:chOff x="671562" y="2388646"/>
            <a:chExt cx="3610250" cy="14378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86334" y="2410249"/>
              <a:ext cx="3180709" cy="139460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71562" y="2388646"/>
              <a:ext cx="3610250" cy="143781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Практика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15817" y="1556792"/>
            <a:ext cx="5033458" cy="1399587"/>
            <a:chOff x="5117829" y="-52866"/>
            <a:chExt cx="2854116" cy="15374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182730" y="4550"/>
              <a:ext cx="2789215" cy="139460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117829" y="-52866"/>
              <a:ext cx="2854114" cy="153748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Обязательный раздел основной образовательной программы СПО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131840" y="3215186"/>
            <a:ext cx="4842138" cy="1211212"/>
            <a:chOff x="4113016" y="1562248"/>
            <a:chExt cx="3858929" cy="148453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182730" y="1608349"/>
              <a:ext cx="2789215" cy="139460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113016" y="1562248"/>
              <a:ext cx="3858929" cy="148453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Представляет собой вид учебных занятий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05115" y="4606150"/>
            <a:ext cx="7868864" cy="934836"/>
            <a:chOff x="5182730" y="4693574"/>
            <a:chExt cx="2789215" cy="155150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182730" y="4815947"/>
              <a:ext cx="2789215" cy="1394607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182730" y="4693574"/>
              <a:ext cx="2789213" cy="155150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/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Выступает средством формирования профессиональных навыков и умений</a:t>
              </a:r>
            </a:p>
          </p:txBody>
        </p:sp>
      </p:grpSp>
      <p:sp>
        <p:nvSpPr>
          <p:cNvPr id="21" name="Выгнутая вправо стрелка 20"/>
          <p:cNvSpPr/>
          <p:nvPr/>
        </p:nvSpPr>
        <p:spPr bwMode="auto">
          <a:xfrm>
            <a:off x="7973976" y="2379370"/>
            <a:ext cx="1003538" cy="1562242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  <p:sp>
        <p:nvSpPr>
          <p:cNvPr id="22" name="Выгнутая вправо стрелка 21"/>
          <p:cNvSpPr/>
          <p:nvPr/>
        </p:nvSpPr>
        <p:spPr bwMode="auto">
          <a:xfrm>
            <a:off x="7973979" y="663502"/>
            <a:ext cx="1003538" cy="1707491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государственной аттестации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Мама\Desktop\фото.докл)\фото.защ\IMG_5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7488832" cy="403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отчетов по практике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Мама\Desktop\фото.докл)\фото.защ\IMG_5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90156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ма\Desktop\фото.докл)\фото.защ\IMG_5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96" y="2924944"/>
            <a:ext cx="4586030" cy="2611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Мама\Desktop\фото.докл)\фото.защ\IMG_5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137673" cy="531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ма\Desktop\фото.докл)\фото.защ\IMG_5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13" y="2498795"/>
            <a:ext cx="4932040" cy="3288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 rot="5400000">
            <a:off x="4382425" y="3885207"/>
            <a:ext cx="644800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341783" y="2230304"/>
            <a:ext cx="644800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411760" y="1295836"/>
            <a:ext cx="4680520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2411760" y="2950739"/>
            <a:ext cx="4680520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331640" y="4603651"/>
            <a:ext cx="6840760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опыт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2339752" y="2643274"/>
            <a:ext cx="864096" cy="78572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192" y="2647935"/>
            <a:ext cx="864096" cy="78572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нта лицом вверх 3"/>
          <p:cNvSpPr/>
          <p:nvPr/>
        </p:nvSpPr>
        <p:spPr>
          <a:xfrm>
            <a:off x="1763688" y="1347130"/>
            <a:ext cx="5832648" cy="1296144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259632" y="3433661"/>
            <a:ext cx="3024336" cy="792088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220072" y="3450517"/>
            <a:ext cx="3024336" cy="792088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роизводственная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гнутая вправо стрелка 14"/>
          <p:cNvSpPr/>
          <p:nvPr/>
        </p:nvSpPr>
        <p:spPr bwMode="auto">
          <a:xfrm>
            <a:off x="6804248" y="4913548"/>
            <a:ext cx="1003538" cy="144016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  <p:sp>
        <p:nvSpPr>
          <p:cNvPr id="14" name="Выгнутая вправо стрелка 13"/>
          <p:cNvSpPr/>
          <p:nvPr/>
        </p:nvSpPr>
        <p:spPr bwMode="auto">
          <a:xfrm>
            <a:off x="6804248" y="3725416"/>
            <a:ext cx="1003538" cy="144016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  <p:sp>
        <p:nvSpPr>
          <p:cNvPr id="13" name="Выгнутая вправо стрелка 12"/>
          <p:cNvSpPr/>
          <p:nvPr/>
        </p:nvSpPr>
        <p:spPr bwMode="auto">
          <a:xfrm>
            <a:off x="6804248" y="2672916"/>
            <a:ext cx="1003538" cy="144016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  <p:sp>
        <p:nvSpPr>
          <p:cNvPr id="12" name="Выгнутая вправо стрелка 11"/>
          <p:cNvSpPr/>
          <p:nvPr/>
        </p:nvSpPr>
        <p:spPr bwMode="auto">
          <a:xfrm>
            <a:off x="6732240" y="1560629"/>
            <a:ext cx="1003538" cy="144016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179512" y="188640"/>
            <a:ext cx="6552728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79512" y="1124744"/>
            <a:ext cx="6552728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формирование ОК и ПК </a:t>
            </a:r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179512" y="2204864"/>
            <a:ext cx="6624736" cy="9361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завершающим этапом производственного обучения</a:t>
            </a: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179512" y="3356992"/>
            <a:ext cx="6624736" cy="9361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совершенствуют навыки и умения</a:t>
            </a: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79512" y="4445496"/>
            <a:ext cx="6624736" cy="9361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Овладевают производительностью труда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179512" y="5516228"/>
            <a:ext cx="6624736" cy="9361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производственной и общественной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 bwMode="auto">
          <a:xfrm>
            <a:off x="6732240" y="404664"/>
            <a:ext cx="1003538" cy="144016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01" tIns="45701" rIns="91401" bIns="45701" numCol="1" rtlCol="0" anchor="t" anchorCtr="0" compatLnSpc="1">
            <a:prstTxWarp prst="textNoShape">
              <a:avLst/>
            </a:prstTxWarp>
          </a:bodyPr>
          <a:lstStyle/>
          <a:p>
            <a:pPr defTabSz="449076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производственной практики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4"/>
          <p:cNvSpPr/>
          <p:nvPr/>
        </p:nvSpPr>
        <p:spPr>
          <a:xfrm>
            <a:off x="217134" y="1844824"/>
            <a:ext cx="8568952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углубление  первоначального практического опыта обучающегося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134" y="3212976"/>
            <a:ext cx="8568952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ОК и ПК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134" y="4581128"/>
            <a:ext cx="8568952" cy="12241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его готовности к самостоятельной трудовой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66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практика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467544" y="2852936"/>
            <a:ext cx="1944216" cy="158417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589040" y="2852936"/>
            <a:ext cx="1944216" cy="158417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611978" y="2852936"/>
            <a:ext cx="1944216" cy="158417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45465" y="3310842"/>
            <a:ext cx="720080" cy="6683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=</a:t>
            </a:r>
            <a:endParaRPr lang="ru-RU" sz="3600" dirty="0"/>
          </a:p>
        </p:txBody>
      </p:sp>
      <p:sp>
        <p:nvSpPr>
          <p:cNvPr id="9" name="Овал 8"/>
          <p:cNvSpPr/>
          <p:nvPr/>
        </p:nvSpPr>
        <p:spPr>
          <a:xfrm>
            <a:off x="5749644" y="3310841"/>
            <a:ext cx="720080" cy="6683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+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10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фото.докл)\раб фото\20180419_154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8" r="5481"/>
          <a:stretch/>
        </p:blipFill>
        <p:spPr bwMode="auto">
          <a:xfrm rot="5400000">
            <a:off x="1439651" y="800710"/>
            <a:ext cx="6264696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предприятия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ама\Desktop\фото.докл)\раб фото\IMG_4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896544" cy="345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esktop\фото.докл)\раб фото\IMG_4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69846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2239</TotalTime>
  <Words>137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Волошенко Марина Геннадьевна мастер производственного обучения КГА  ПОУ «Уссурийский колледж технологии и управления» Приморский край г. Уссурийск     ПРОИЗВОДСТВЕННАЯ ПРАКТИКА В УССУРИЙСКОМ КОЛЛЕДЖЕ ТЕХНОЛОГИИ И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производственной практики</vt:lpstr>
      <vt:lpstr>Производственная практика</vt:lpstr>
      <vt:lpstr>Презентация PowerPoint</vt:lpstr>
      <vt:lpstr>Наши предприятия</vt:lpstr>
      <vt:lpstr>Наши предприятия</vt:lpstr>
      <vt:lpstr>Наши наставники</vt:lpstr>
      <vt:lpstr>Производственная практика</vt:lpstr>
      <vt:lpstr>Производственная практика</vt:lpstr>
      <vt:lpstr>Дневник учета учебно-производственных работ</vt:lpstr>
      <vt:lpstr>Целевые обходы</vt:lpstr>
      <vt:lpstr>Целевые обходы</vt:lpstr>
      <vt:lpstr>Зачисление на вакантные должности</vt:lpstr>
      <vt:lpstr>Наши работодатели</vt:lpstr>
      <vt:lpstr>Государственная аттестация</vt:lpstr>
      <vt:lpstr>Подготовка к государственной аттестации</vt:lpstr>
      <vt:lpstr>Защита отчетов по практике</vt:lpstr>
      <vt:lpstr>Государственная итоговая аттестация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обучение студентов – основа становления будущего специалиста</dc:title>
  <dc:creator>Мама</dc:creator>
  <cp:lastModifiedBy>scorp</cp:lastModifiedBy>
  <cp:revision>60</cp:revision>
  <dcterms:created xsi:type="dcterms:W3CDTF">2016-12-23T22:54:30Z</dcterms:created>
  <dcterms:modified xsi:type="dcterms:W3CDTF">2018-11-27T10:11:32Z</dcterms:modified>
</cp:coreProperties>
</file>