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B2FE-00DF-472D-B1EF-3FBD481D625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3FC6-275F-408C-A6DF-47A9F2E217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B2FE-00DF-472D-B1EF-3FBD481D625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3FC6-275F-408C-A6DF-47A9F2E21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B2FE-00DF-472D-B1EF-3FBD481D625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3FC6-275F-408C-A6DF-47A9F2E21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B2FE-00DF-472D-B1EF-3FBD481D625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3FC6-275F-408C-A6DF-47A9F2E21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B2FE-00DF-472D-B1EF-3FBD481D625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C03FC6-275F-408C-A6DF-47A9F2E21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B2FE-00DF-472D-B1EF-3FBD481D625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3FC6-275F-408C-A6DF-47A9F2E21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B2FE-00DF-472D-B1EF-3FBD481D625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3FC6-275F-408C-A6DF-47A9F2E21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B2FE-00DF-472D-B1EF-3FBD481D625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3FC6-275F-408C-A6DF-47A9F2E21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B2FE-00DF-472D-B1EF-3FBD481D625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3FC6-275F-408C-A6DF-47A9F2E21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B2FE-00DF-472D-B1EF-3FBD481D625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3FC6-275F-408C-A6DF-47A9F2E21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B2FE-00DF-472D-B1EF-3FBD481D625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3FC6-275F-408C-A6DF-47A9F2E21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EBB2FE-00DF-472D-B1EF-3FBD481D625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C03FC6-275F-408C-A6DF-47A9F2E21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280920" cy="468051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Некоторые аспекты работы по гражданско-патриотическому воспитанию в условиях  проживания студентов в общежитии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085184"/>
            <a:ext cx="4536504" cy="15121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Из  опыта работы</a:t>
            </a:r>
          </a:p>
          <a:p>
            <a:r>
              <a:rPr lang="ru-RU" dirty="0" err="1" smtClean="0"/>
              <a:t>Скороваровой</a:t>
            </a:r>
            <a:r>
              <a:rPr lang="ru-RU" dirty="0" smtClean="0"/>
              <a:t> Н.П., воспитателя </a:t>
            </a:r>
            <a:r>
              <a:rPr lang="ru-RU" dirty="0" smtClean="0"/>
              <a:t>высшей категории </a:t>
            </a:r>
          </a:p>
          <a:p>
            <a:r>
              <a:rPr lang="ru-RU" dirty="0" smtClean="0"/>
              <a:t>СГПК имени И.А.Куратова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4624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«Считаю ли я себя патриотом?»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итоги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 исследовании приняло участие 100 человек.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Среди 1-х курсов патриотами России считают себя 44% опрошенных;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Среди 2-х курсов – 37,5%;</a:t>
            </a:r>
          </a:p>
          <a:p>
            <a:r>
              <a:rPr lang="ru-RU" dirty="0" smtClean="0"/>
              <a:t>Среди 3-х курсов – 70% считают себя патриотами;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Среди 4-х курсов – 50% считают себя патриотами.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100% опрошенных считают, что победа в ВОВ – гордость нации.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364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«Чудо России 2012» в Коми»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столбы выветривания на плато </a:t>
            </a:r>
            <a:r>
              <a:rPr lang="ru-RU" dirty="0" err="1" smtClean="0">
                <a:solidFill>
                  <a:srgbClr val="FF0000"/>
                </a:solidFill>
              </a:rPr>
              <a:t>Мань-Пупу-Нёр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Свято-Стефановский</a:t>
            </a:r>
            <a:r>
              <a:rPr lang="ru-RU" dirty="0" smtClean="0">
                <a:solidFill>
                  <a:srgbClr val="FF0000"/>
                </a:solidFill>
              </a:rPr>
              <a:t> Кафедральный собор в Сыктывкаре;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 национальный парк «</a:t>
            </a:r>
            <a:r>
              <a:rPr lang="ru-RU" dirty="0" err="1" smtClean="0">
                <a:solidFill>
                  <a:srgbClr val="FF0000"/>
                </a:solidFill>
              </a:rPr>
              <a:t>Югыд-Ва</a:t>
            </a:r>
            <a:r>
              <a:rPr lang="ru-RU" dirty="0" smtClean="0">
                <a:solidFill>
                  <a:srgbClr val="FF0000"/>
                </a:solidFill>
              </a:rPr>
              <a:t>»;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 река Илыч;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 гора </a:t>
            </a:r>
            <a:r>
              <a:rPr lang="ru-RU" dirty="0" err="1" smtClean="0">
                <a:solidFill>
                  <a:srgbClr val="FF0000"/>
                </a:solidFill>
              </a:rPr>
              <a:t>Еркусей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 здание Национального музея;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 здание Национальной галереи.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533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«Мой город»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В столице Коми много улиц славных…» </a:t>
            </a:r>
            <a:r>
              <a:rPr lang="ru-RU" dirty="0"/>
              <a:t>Цель – знакомство студентов с историческим прошлым и настоящим в названии улиц Сыктывкара.</a:t>
            </a:r>
          </a:p>
          <a:p>
            <a:r>
              <a:rPr lang="ru-RU" b="1" dirty="0">
                <a:solidFill>
                  <a:srgbClr val="FF0000"/>
                </a:solidFill>
              </a:rPr>
              <a:t>«Микрорайоны города Сыктывкара».</a:t>
            </a:r>
            <a:r>
              <a:rPr lang="ru-RU" dirty="0"/>
              <a:t> Историческое прошлое и настоящее.</a:t>
            </a:r>
          </a:p>
          <a:p>
            <a:r>
              <a:rPr lang="ru-RU" b="1" dirty="0">
                <a:solidFill>
                  <a:srgbClr val="FF0000"/>
                </a:solidFill>
              </a:rPr>
              <a:t>«Пригороды Сыктывкара».</a:t>
            </a:r>
            <a:r>
              <a:rPr lang="ru-RU" b="1" dirty="0"/>
              <a:t> </a:t>
            </a:r>
            <a:r>
              <a:rPr lang="ru-RU" dirty="0"/>
              <a:t>Историческое прошлое и настоящее.</a:t>
            </a:r>
          </a:p>
          <a:p>
            <a:r>
              <a:rPr lang="ru-RU" dirty="0">
                <a:solidFill>
                  <a:srgbClr val="FF0000"/>
                </a:solidFill>
              </a:rPr>
              <a:t>«Сыктывкар – наш столичный городок, на провинцию похожий».</a:t>
            </a:r>
            <a:r>
              <a:rPr lang="ru-RU" dirty="0"/>
              <a:t> Материалы по ознакомлению студентов со столицей Коми в рамках национально-регионального компонента.</a:t>
            </a:r>
          </a:p>
          <a:p>
            <a:r>
              <a:rPr lang="ru-RU" dirty="0">
                <a:solidFill>
                  <a:srgbClr val="FF0000"/>
                </a:solidFill>
              </a:rPr>
              <a:t>«Города Республики Коми: прошлое и настоящее»</a:t>
            </a:r>
            <a:r>
              <a:rPr lang="ru-RU" dirty="0"/>
              <a:t>. Материалы по изучению родного края.</a:t>
            </a:r>
          </a:p>
          <a:p>
            <a:r>
              <a:rPr lang="ru-RU" dirty="0">
                <a:solidFill>
                  <a:srgbClr val="FF0000"/>
                </a:solidFill>
              </a:rPr>
              <a:t>«Время не властно над именем»</a:t>
            </a:r>
            <a:r>
              <a:rPr lang="ru-RU" dirty="0"/>
              <a:t>. О воинах-</a:t>
            </a:r>
            <a:r>
              <a:rPr lang="ru-RU" dirty="0" err="1"/>
              <a:t>сыктывкарцах</a:t>
            </a:r>
            <a:r>
              <a:rPr lang="ru-RU" dirty="0"/>
              <a:t>, погибших  при исполнении служебного долга в Афганистане. </a:t>
            </a:r>
          </a:p>
          <a:p>
            <a:r>
              <a:rPr lang="ru-RU" dirty="0">
                <a:solidFill>
                  <a:srgbClr val="FF0000"/>
                </a:solidFill>
              </a:rPr>
              <a:t>«Это нужно не мертвым, это нужно живым…</a:t>
            </a:r>
            <a:r>
              <a:rPr lang="ru-RU" dirty="0"/>
              <a:t>» О </a:t>
            </a:r>
            <a:r>
              <a:rPr lang="ru-RU" dirty="0" err="1"/>
              <a:t>воинах-сыктывкарцах</a:t>
            </a:r>
            <a:r>
              <a:rPr lang="ru-RU" dirty="0"/>
              <a:t>, погибших в локальных конфликтах в Чечне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«Города  республики в стихах поэтов коми». </a:t>
            </a:r>
            <a:r>
              <a:rPr lang="ru-RU" dirty="0" smtClean="0"/>
              <a:t>Знакомство студентов с национальной культурой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305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Материалы, подготовленные ко Дню независимости республики.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«История создания герба столицы Республики Коми» 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«Государственные символы Республики Коми»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4536504" cy="3469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169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2376264"/>
          </a:xfrm>
        </p:spPr>
        <p:txBody>
          <a:bodyPr/>
          <a:lstStyle/>
          <a:p>
            <a:r>
              <a:rPr lang="ru-RU" dirty="0" smtClean="0"/>
              <a:t>Благодарю вас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657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Принципами гражданско-патриотического воспитания студентов являются: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7091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•</a:t>
            </a: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sz="3400" dirty="0"/>
              <a:t>системно </a:t>
            </a:r>
            <a:r>
              <a:rPr lang="ru-RU" sz="3400" dirty="0" smtClean="0"/>
              <a:t>организованный подход, </a:t>
            </a:r>
            <a:r>
              <a:rPr lang="ru-RU" sz="3400" dirty="0"/>
              <a:t>который предполагает целенаправленную работу воспитателя </a:t>
            </a:r>
            <a:r>
              <a:rPr lang="ru-RU" sz="3400" dirty="0" smtClean="0"/>
              <a:t>по </a:t>
            </a:r>
            <a:r>
              <a:rPr lang="ru-RU" sz="3400" dirty="0"/>
              <a:t>патриотическому воспитанию студентов как граждан Российской Федерации;</a:t>
            </a:r>
          </a:p>
          <a:p>
            <a:r>
              <a:rPr lang="ru-RU" sz="3100" dirty="0">
                <a:solidFill>
                  <a:srgbClr val="FF0000"/>
                </a:solidFill>
              </a:rPr>
              <a:t>•</a:t>
            </a:r>
            <a:r>
              <a:rPr lang="ru-RU" sz="3100" dirty="0"/>
              <a:t>	</a:t>
            </a:r>
            <a:r>
              <a:rPr lang="ru-RU" sz="3400" dirty="0"/>
              <a:t>принцип адресного подхода в формировании патриотизма, предполагающий использование особых форм и методов гражданско-патриотической работы с учетом возрастных особенностей молодежи;</a:t>
            </a:r>
          </a:p>
          <a:p>
            <a:r>
              <a:rPr lang="ru-RU" sz="3100" dirty="0">
                <a:solidFill>
                  <a:srgbClr val="FF0000"/>
                </a:solidFill>
              </a:rPr>
              <a:t>•</a:t>
            </a:r>
            <a:r>
              <a:rPr lang="ru-RU" sz="3100" dirty="0"/>
              <a:t>	принцип универсальности основных направлений гражданско-патриотического воспитания, предполагающий целостный и комплексный подход к ним;</a:t>
            </a:r>
          </a:p>
          <a:p>
            <a:r>
              <a:rPr lang="ru-RU" sz="3100" dirty="0">
                <a:solidFill>
                  <a:srgbClr val="FF0000"/>
                </a:solidFill>
              </a:rPr>
              <a:t>•</a:t>
            </a:r>
            <a:r>
              <a:rPr lang="ru-RU" sz="3100" dirty="0"/>
              <a:t>	необходимость использования такого фактора как социально ценный </a:t>
            </a:r>
            <a:r>
              <a:rPr lang="ru-RU" sz="3100" dirty="0" smtClean="0"/>
              <a:t>опыт </a:t>
            </a:r>
            <a:r>
              <a:rPr lang="ru-RU" sz="3100" dirty="0"/>
              <a:t>прошлых поколений, развивающий чувство гордости за своих предков, национальные традиции в быту и внутрисемейных отношениях.</a:t>
            </a:r>
          </a:p>
        </p:txBody>
      </p:sp>
    </p:spTree>
    <p:extLst>
      <p:ext uri="{BB962C8B-B14F-4D97-AF65-F5344CB8AC3E}">
        <p14:creationId xmlns:p14="http://schemas.microsoft.com/office/powerpoint/2010/main" xmlns="" val="12378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•</a:t>
            </a:r>
            <a:r>
              <a:rPr lang="ru-RU" dirty="0"/>
              <a:t>	утверждать в сознании и чувствах студентов социально значимые гражданско-патриотические ценности, взгляды и убеждения, уважение к культурному и историческому прошлому России;</a:t>
            </a:r>
          </a:p>
          <a:p>
            <a:r>
              <a:rPr lang="ru-RU" dirty="0">
                <a:solidFill>
                  <a:srgbClr val="FF0000"/>
                </a:solidFill>
              </a:rPr>
              <a:t>•</a:t>
            </a:r>
            <a:r>
              <a:rPr lang="ru-RU" dirty="0"/>
              <a:t>	прививать студентам чувства гордости, глубокого уважения и почитания празднования Дня Победы, героев войны, тружеников тыла, защитников Отечества, исторических святынь народа;</a:t>
            </a:r>
          </a:p>
          <a:p>
            <a:r>
              <a:rPr lang="ru-RU" dirty="0">
                <a:solidFill>
                  <a:srgbClr val="FF0000"/>
                </a:solidFill>
              </a:rPr>
              <a:t>•</a:t>
            </a:r>
            <a:r>
              <a:rPr lang="ru-RU" dirty="0"/>
              <a:t>	прививать молодежи чувство сопричастности к важным событиям прошлого и настоящего России;</a:t>
            </a:r>
          </a:p>
          <a:p>
            <a:r>
              <a:rPr lang="ru-RU" dirty="0">
                <a:solidFill>
                  <a:srgbClr val="FF0000"/>
                </a:solidFill>
              </a:rPr>
              <a:t>•</a:t>
            </a:r>
            <a:r>
              <a:rPr lang="ru-RU" dirty="0"/>
              <a:t>	учить рассуждать, высказывать свое мнение о событиях военного </a:t>
            </a:r>
            <a:r>
              <a:rPr lang="ru-RU" dirty="0" smtClean="0"/>
              <a:t>прошлого и настоящего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7979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«Вечер молодого избирателя»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843801" cy="292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88175"/>
            <a:ext cx="4683142" cy="343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123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«Уходили парни из </a:t>
            </a:r>
            <a:r>
              <a:rPr lang="ru-RU" dirty="0" err="1"/>
              <a:t>Афгана</a:t>
            </a:r>
            <a:r>
              <a:rPr lang="ru-RU" dirty="0"/>
              <a:t>…»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536504" cy="342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3"/>
            <a:ext cx="4427983" cy="315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7861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«Я служу Отечеству!»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6661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397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«Почему я иду на выборы Президента России?»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404412" cy="29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155" y="3409884"/>
            <a:ext cx="4413891" cy="290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24265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«Мой голос важен и нужен!» Социологический опрос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056874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956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«Край родной, навек любимый!» Мини-сочинения студентов 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9850"/>
            <a:ext cx="4222220" cy="275505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406" y="3572908"/>
            <a:ext cx="4680520" cy="298967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31395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</TotalTime>
  <Words>343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Некоторые аспекты работы по гражданско-патриотическому воспитанию в условиях  проживания студентов в общежитии</vt:lpstr>
      <vt:lpstr>Принципами гражданско-патриотического воспитания студентов являются: </vt:lpstr>
      <vt:lpstr>Задачи: </vt:lpstr>
      <vt:lpstr> «Вечер молодого избирателя»</vt:lpstr>
      <vt:lpstr>«Уходили парни из Афгана…» </vt:lpstr>
      <vt:lpstr>«Я служу Отечеству!»</vt:lpstr>
      <vt:lpstr>«Почему я иду на выборы Президента России?» </vt:lpstr>
      <vt:lpstr>«Мой голос важен и нужен!» Социологический опрос</vt:lpstr>
      <vt:lpstr>«Край родной, навек любимый!» Мини-сочинения студентов  </vt:lpstr>
      <vt:lpstr>«Считаю ли я себя патриотом?»  итоги анкетирования</vt:lpstr>
      <vt:lpstr>«Чудо России 2012» в Коми»</vt:lpstr>
      <vt:lpstr>«Мой город»</vt:lpstr>
      <vt:lpstr>Материалы, подготовленные ко Дню независимости республики.</vt:lpstr>
      <vt:lpstr>Благодарю вас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Некоторые аспекты работы по гражданско-патриотическому воспитанию в условиях  проживания студентов в общежитии</dc:title>
  <dc:creator>Тёщя</dc:creator>
  <cp:lastModifiedBy>Student</cp:lastModifiedBy>
  <cp:revision>12</cp:revision>
  <dcterms:created xsi:type="dcterms:W3CDTF">2014-12-16T16:15:49Z</dcterms:created>
  <dcterms:modified xsi:type="dcterms:W3CDTF">2016-05-13T08:43:08Z</dcterms:modified>
</cp:coreProperties>
</file>