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2" r:id="rId1"/>
  </p:sldMasterIdLst>
  <p:notesMasterIdLst>
    <p:notesMasterId r:id="rId18"/>
  </p:notesMasterIdLst>
  <p:handoutMasterIdLst>
    <p:handoutMasterId r:id="rId19"/>
  </p:handoutMasterIdLst>
  <p:sldIdLst>
    <p:sldId id="823" r:id="rId2"/>
    <p:sldId id="854" r:id="rId3"/>
    <p:sldId id="855" r:id="rId4"/>
    <p:sldId id="856" r:id="rId5"/>
    <p:sldId id="857" r:id="rId6"/>
    <p:sldId id="858" r:id="rId7"/>
    <p:sldId id="859" r:id="rId8"/>
    <p:sldId id="861" r:id="rId9"/>
    <p:sldId id="862" r:id="rId10"/>
    <p:sldId id="860" r:id="rId11"/>
    <p:sldId id="863" r:id="rId12"/>
    <p:sldId id="864" r:id="rId13"/>
    <p:sldId id="865" r:id="rId14"/>
    <p:sldId id="866" r:id="rId15"/>
    <p:sldId id="867" r:id="rId16"/>
    <p:sldId id="853" r:id="rId17"/>
  </p:sldIdLst>
  <p:sldSz cx="9144000" cy="6858000" type="screen4x3"/>
  <p:notesSz cx="6846888" cy="9980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FFFFCC"/>
    <a:srgbClr val="CCECFF"/>
    <a:srgbClr val="FF99FF"/>
    <a:srgbClr val="CCFF99"/>
    <a:srgbClr val="CCFFCC"/>
    <a:srgbClr val="FF66FF"/>
    <a:srgbClr val="FFCC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92" autoAdjust="0"/>
    <p:restoredTop sz="91867" autoAdjust="0"/>
  </p:normalViewPr>
  <p:slideViewPr>
    <p:cSldViewPr>
      <p:cViewPr>
        <p:scale>
          <a:sx n="62" d="100"/>
          <a:sy n="62" d="100"/>
        </p:scale>
        <p:origin x="-7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CCF9A-E5AD-401C-97D3-1810B3D44858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909C8-68B2-4443-93FE-2B1343D775DF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70C0"/>
              </a:solidFill>
            </a:rPr>
            <a:t>Скоростных</a:t>
          </a:r>
          <a:endParaRPr lang="ru-RU" sz="2400" b="1" dirty="0">
            <a:solidFill>
              <a:srgbClr val="0070C0"/>
            </a:solidFill>
          </a:endParaRPr>
        </a:p>
      </dgm:t>
    </dgm:pt>
    <dgm:pt modelId="{A04A216B-84F8-4E41-972F-2C17E7F7EE8C}" type="parTrans" cxnId="{6CDEBCEA-A815-4921-8E2E-8A5A27202A6C}">
      <dgm:prSet/>
      <dgm:spPr/>
      <dgm:t>
        <a:bodyPr/>
        <a:lstStyle/>
        <a:p>
          <a:endParaRPr lang="ru-RU"/>
        </a:p>
      </dgm:t>
    </dgm:pt>
    <dgm:pt modelId="{DFB095FE-4B4A-4F79-BAF4-EA38A379B3CD}" type="sibTrans" cxnId="{6CDEBCEA-A815-4921-8E2E-8A5A27202A6C}">
      <dgm:prSet/>
      <dgm:spPr/>
      <dgm:t>
        <a:bodyPr/>
        <a:lstStyle/>
        <a:p>
          <a:endParaRPr lang="ru-RU"/>
        </a:p>
      </dgm:t>
    </dgm:pt>
    <dgm:pt modelId="{C55BF74A-8716-4003-B0B9-9176088D6CDD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70C0"/>
              </a:solidFill>
            </a:rPr>
            <a:t>Силовых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endParaRPr lang="ru-RU" sz="2400" b="1" dirty="0">
            <a:solidFill>
              <a:srgbClr val="FF0000"/>
            </a:solidFill>
          </a:endParaRPr>
        </a:p>
      </dgm:t>
    </dgm:pt>
    <dgm:pt modelId="{EE42D88E-3C91-4FFB-9550-D8EBDE37AB17}" type="parTrans" cxnId="{EECEB5F2-E3FA-4A3C-96E5-F20A7A2E12B1}">
      <dgm:prSet/>
      <dgm:spPr/>
      <dgm:t>
        <a:bodyPr/>
        <a:lstStyle/>
        <a:p>
          <a:endParaRPr lang="ru-RU"/>
        </a:p>
      </dgm:t>
    </dgm:pt>
    <dgm:pt modelId="{4FD4C179-BD26-4E05-A7ED-5938CF685318}" type="sibTrans" cxnId="{EECEB5F2-E3FA-4A3C-96E5-F20A7A2E12B1}">
      <dgm:prSet/>
      <dgm:spPr/>
      <dgm:t>
        <a:bodyPr/>
        <a:lstStyle/>
        <a:p>
          <a:endParaRPr lang="ru-RU"/>
        </a:p>
      </dgm:t>
    </dgm:pt>
    <dgm:pt modelId="{AADDEC0D-85C3-4705-8B72-185A532BD72A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70C0"/>
              </a:solidFill>
            </a:rPr>
            <a:t>Координации</a:t>
          </a:r>
          <a:endParaRPr lang="ru-RU" sz="2400" b="1" dirty="0">
            <a:solidFill>
              <a:srgbClr val="0070C0"/>
            </a:solidFill>
          </a:endParaRPr>
        </a:p>
      </dgm:t>
    </dgm:pt>
    <dgm:pt modelId="{743B8D21-3969-44A1-A72A-B7113CE8C128}" type="parTrans" cxnId="{1831B4D7-D873-474D-8380-96E943AC2068}">
      <dgm:prSet/>
      <dgm:spPr/>
      <dgm:t>
        <a:bodyPr/>
        <a:lstStyle/>
        <a:p>
          <a:endParaRPr lang="ru-RU"/>
        </a:p>
      </dgm:t>
    </dgm:pt>
    <dgm:pt modelId="{898832D3-7C9D-4D46-A11D-C51795F12D70}" type="sibTrans" cxnId="{1831B4D7-D873-474D-8380-96E943AC2068}">
      <dgm:prSet/>
      <dgm:spPr/>
      <dgm:t>
        <a:bodyPr/>
        <a:lstStyle/>
        <a:p>
          <a:endParaRPr lang="ru-RU"/>
        </a:p>
      </dgm:t>
    </dgm:pt>
    <dgm:pt modelId="{B4B7124E-EF60-46F8-A173-761C4115A8E1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70C0"/>
              </a:solidFill>
            </a:rPr>
            <a:t>Гибкости </a:t>
          </a:r>
          <a:endParaRPr lang="ru-RU" sz="2400" b="1" dirty="0">
            <a:solidFill>
              <a:srgbClr val="0070C0"/>
            </a:solidFill>
          </a:endParaRPr>
        </a:p>
      </dgm:t>
    </dgm:pt>
    <dgm:pt modelId="{DA9B311F-0BD5-45DA-93B9-F5C330E4791D}" type="parTrans" cxnId="{1F1D0383-91FE-47EF-B09D-4CB461C72A27}">
      <dgm:prSet/>
      <dgm:spPr/>
      <dgm:t>
        <a:bodyPr/>
        <a:lstStyle/>
        <a:p>
          <a:endParaRPr lang="ru-RU"/>
        </a:p>
      </dgm:t>
    </dgm:pt>
    <dgm:pt modelId="{778E0F67-A655-4050-84DD-FDA41E89BBFF}" type="sibTrans" cxnId="{1F1D0383-91FE-47EF-B09D-4CB461C72A27}">
      <dgm:prSet/>
      <dgm:spPr/>
      <dgm:t>
        <a:bodyPr/>
        <a:lstStyle/>
        <a:p>
          <a:endParaRPr lang="ru-RU"/>
        </a:p>
      </dgm:t>
    </dgm:pt>
    <dgm:pt modelId="{BFD35D69-16BA-4BB2-B72F-698204B11B5D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1" dirty="0" smtClean="0">
              <a:solidFill>
                <a:srgbClr val="0070C0"/>
              </a:solidFill>
            </a:rPr>
            <a:t>Выносливости</a:t>
          </a:r>
          <a:endParaRPr lang="ru-RU" sz="2400" b="1" dirty="0">
            <a:solidFill>
              <a:srgbClr val="0070C0"/>
            </a:solidFill>
          </a:endParaRPr>
        </a:p>
      </dgm:t>
    </dgm:pt>
    <dgm:pt modelId="{E2B85165-9FAA-43D9-80F6-67BDA5BDF29C}" type="parTrans" cxnId="{C1F66E2C-DDD8-4108-80FD-0764F45EF088}">
      <dgm:prSet/>
      <dgm:spPr/>
      <dgm:t>
        <a:bodyPr/>
        <a:lstStyle/>
        <a:p>
          <a:endParaRPr lang="ru-RU"/>
        </a:p>
      </dgm:t>
    </dgm:pt>
    <dgm:pt modelId="{38276701-6441-4621-B43B-98CC3E9215AC}" type="sibTrans" cxnId="{C1F66E2C-DDD8-4108-80FD-0764F45EF088}">
      <dgm:prSet/>
      <dgm:spPr/>
      <dgm:t>
        <a:bodyPr/>
        <a:lstStyle/>
        <a:p>
          <a:endParaRPr lang="ru-RU"/>
        </a:p>
      </dgm:t>
    </dgm:pt>
    <dgm:pt modelId="{16137A18-936B-431D-A800-AD30133AAB5C}" type="pres">
      <dgm:prSet presAssocID="{880CCF9A-E5AD-401C-97D3-1810B3D4485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7A06D-F22C-4465-AD86-AC5ED1DCBFB3}" type="pres">
      <dgm:prSet presAssocID="{880CCF9A-E5AD-401C-97D3-1810B3D44858}" presName="arrow" presStyleLbl="bgShp" presStyleIdx="0" presStyleCnt="1" custScaleY="98855"/>
      <dgm:spPr/>
      <dgm:t>
        <a:bodyPr/>
        <a:lstStyle/>
        <a:p>
          <a:endParaRPr lang="ru-RU"/>
        </a:p>
      </dgm:t>
    </dgm:pt>
    <dgm:pt modelId="{A9D73F81-C702-42DB-86E8-E7235115F2B5}" type="pres">
      <dgm:prSet presAssocID="{880CCF9A-E5AD-401C-97D3-1810B3D44858}" presName="arrowDiagram5" presStyleCnt="0"/>
      <dgm:spPr/>
      <dgm:t>
        <a:bodyPr/>
        <a:lstStyle/>
        <a:p>
          <a:endParaRPr lang="ru-RU"/>
        </a:p>
      </dgm:t>
    </dgm:pt>
    <dgm:pt modelId="{FB0459D5-0D59-40FB-8403-B51756AB93E7}" type="pres">
      <dgm:prSet presAssocID="{176909C8-68B2-4443-93FE-2B1343D775DF}" presName="bullet5a" presStyleLbl="node1" presStyleIdx="0" presStyleCnt="5"/>
      <dgm:spPr/>
      <dgm:t>
        <a:bodyPr/>
        <a:lstStyle/>
        <a:p>
          <a:endParaRPr lang="ru-RU"/>
        </a:p>
      </dgm:t>
    </dgm:pt>
    <dgm:pt modelId="{696F73DD-5239-4275-B847-6753A8BA38CA}" type="pres">
      <dgm:prSet presAssocID="{176909C8-68B2-4443-93FE-2B1343D775DF}" presName="textBox5a" presStyleLbl="revTx" presStyleIdx="0" presStyleCnt="5" custScaleX="17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0E118-7E0E-4BA8-94BB-36D715527EA2}" type="pres">
      <dgm:prSet presAssocID="{C55BF74A-8716-4003-B0B9-9176088D6CDD}" presName="bullet5b" presStyleLbl="node1" presStyleIdx="1" presStyleCnt="5"/>
      <dgm:spPr/>
      <dgm:t>
        <a:bodyPr/>
        <a:lstStyle/>
        <a:p>
          <a:endParaRPr lang="ru-RU"/>
        </a:p>
      </dgm:t>
    </dgm:pt>
    <dgm:pt modelId="{5D96C191-CAB2-45D0-9E43-681FC11CECC7}" type="pres">
      <dgm:prSet presAssocID="{C55BF74A-8716-4003-B0B9-9176088D6CDD}" presName="textBox5b" presStyleLbl="revTx" presStyleIdx="1" presStyleCnt="5" custScaleX="17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76C00-231A-4645-BCDF-B50510A50DF9}" type="pres">
      <dgm:prSet presAssocID="{AADDEC0D-85C3-4705-8B72-185A532BD72A}" presName="bullet5c" presStyleLbl="node1" presStyleIdx="2" presStyleCnt="5"/>
      <dgm:spPr/>
      <dgm:t>
        <a:bodyPr/>
        <a:lstStyle/>
        <a:p>
          <a:endParaRPr lang="ru-RU"/>
        </a:p>
      </dgm:t>
    </dgm:pt>
    <dgm:pt modelId="{1599F17B-09E6-4956-A4CC-0573B657FB8A}" type="pres">
      <dgm:prSet presAssocID="{AADDEC0D-85C3-4705-8B72-185A532BD72A}" presName="textBox5c" presStyleLbl="revTx" presStyleIdx="2" presStyleCnt="5" custScaleX="17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D9B3A-500D-4425-A1AE-5407A83B1F77}" type="pres">
      <dgm:prSet presAssocID="{B4B7124E-EF60-46F8-A173-761C4115A8E1}" presName="bullet5d" presStyleLbl="node1" presStyleIdx="3" presStyleCnt="5"/>
      <dgm:spPr/>
      <dgm:t>
        <a:bodyPr/>
        <a:lstStyle/>
        <a:p>
          <a:endParaRPr lang="ru-RU"/>
        </a:p>
      </dgm:t>
    </dgm:pt>
    <dgm:pt modelId="{3AE5DEBF-8811-4834-B768-E17B8545126D}" type="pres">
      <dgm:prSet presAssocID="{B4B7124E-EF60-46F8-A173-761C4115A8E1}" presName="textBox5d" presStyleLbl="revTx" presStyleIdx="3" presStyleCnt="5" custScaleX="179174" custLinFactNeighborX="374" custLinFactNeighborY="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08A38-9753-4353-859A-EF4F3383CAAA}" type="pres">
      <dgm:prSet presAssocID="{BFD35D69-16BA-4BB2-B72F-698204B11B5D}" presName="bullet5e" presStyleLbl="node1" presStyleIdx="4" presStyleCnt="5"/>
      <dgm:spPr/>
      <dgm:t>
        <a:bodyPr/>
        <a:lstStyle/>
        <a:p>
          <a:endParaRPr lang="ru-RU"/>
        </a:p>
      </dgm:t>
    </dgm:pt>
    <dgm:pt modelId="{FD8C3B90-DAE1-44D4-BF62-CC97CC4D191D}" type="pres">
      <dgm:prSet presAssocID="{BFD35D69-16BA-4BB2-B72F-698204B11B5D}" presName="textBox5e" presStyleLbl="revTx" presStyleIdx="4" presStyleCnt="5" custScaleX="17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66E2C-DDD8-4108-80FD-0764F45EF088}" srcId="{880CCF9A-E5AD-401C-97D3-1810B3D44858}" destId="{BFD35D69-16BA-4BB2-B72F-698204B11B5D}" srcOrd="4" destOrd="0" parTransId="{E2B85165-9FAA-43D9-80F6-67BDA5BDF29C}" sibTransId="{38276701-6441-4621-B43B-98CC3E9215AC}"/>
    <dgm:cxn modelId="{EECEB5F2-E3FA-4A3C-96E5-F20A7A2E12B1}" srcId="{880CCF9A-E5AD-401C-97D3-1810B3D44858}" destId="{C55BF74A-8716-4003-B0B9-9176088D6CDD}" srcOrd="1" destOrd="0" parTransId="{EE42D88E-3C91-4FFB-9550-D8EBDE37AB17}" sibTransId="{4FD4C179-BD26-4E05-A7ED-5938CF685318}"/>
    <dgm:cxn modelId="{1831B4D7-D873-474D-8380-96E943AC2068}" srcId="{880CCF9A-E5AD-401C-97D3-1810B3D44858}" destId="{AADDEC0D-85C3-4705-8B72-185A532BD72A}" srcOrd="2" destOrd="0" parTransId="{743B8D21-3969-44A1-A72A-B7113CE8C128}" sibTransId="{898832D3-7C9D-4D46-A11D-C51795F12D70}"/>
    <dgm:cxn modelId="{814CD350-A1EB-4A10-9091-28FDBB291445}" type="presOf" srcId="{AADDEC0D-85C3-4705-8B72-185A532BD72A}" destId="{1599F17B-09E6-4956-A4CC-0573B657FB8A}" srcOrd="0" destOrd="0" presId="urn:microsoft.com/office/officeart/2005/8/layout/arrow2"/>
    <dgm:cxn modelId="{6CDEBCEA-A815-4921-8E2E-8A5A27202A6C}" srcId="{880CCF9A-E5AD-401C-97D3-1810B3D44858}" destId="{176909C8-68B2-4443-93FE-2B1343D775DF}" srcOrd="0" destOrd="0" parTransId="{A04A216B-84F8-4E41-972F-2C17E7F7EE8C}" sibTransId="{DFB095FE-4B4A-4F79-BAF4-EA38A379B3CD}"/>
    <dgm:cxn modelId="{B3077FCE-A30A-4783-9405-C5F35758F16F}" type="presOf" srcId="{C55BF74A-8716-4003-B0B9-9176088D6CDD}" destId="{5D96C191-CAB2-45D0-9E43-681FC11CECC7}" srcOrd="0" destOrd="0" presId="urn:microsoft.com/office/officeart/2005/8/layout/arrow2"/>
    <dgm:cxn modelId="{5F3B9E90-EC5B-4084-9016-A1C1D1C58A28}" type="presOf" srcId="{880CCF9A-E5AD-401C-97D3-1810B3D44858}" destId="{16137A18-936B-431D-A800-AD30133AAB5C}" srcOrd="0" destOrd="0" presId="urn:microsoft.com/office/officeart/2005/8/layout/arrow2"/>
    <dgm:cxn modelId="{8C8D458E-F723-4976-8FD7-C051925CFA59}" type="presOf" srcId="{176909C8-68B2-4443-93FE-2B1343D775DF}" destId="{696F73DD-5239-4275-B847-6753A8BA38CA}" srcOrd="0" destOrd="0" presId="urn:microsoft.com/office/officeart/2005/8/layout/arrow2"/>
    <dgm:cxn modelId="{1F1D0383-91FE-47EF-B09D-4CB461C72A27}" srcId="{880CCF9A-E5AD-401C-97D3-1810B3D44858}" destId="{B4B7124E-EF60-46F8-A173-761C4115A8E1}" srcOrd="3" destOrd="0" parTransId="{DA9B311F-0BD5-45DA-93B9-F5C330E4791D}" sibTransId="{778E0F67-A655-4050-84DD-FDA41E89BBFF}"/>
    <dgm:cxn modelId="{3E52AB84-9912-4CCF-B7E5-A661B84A500C}" type="presOf" srcId="{BFD35D69-16BA-4BB2-B72F-698204B11B5D}" destId="{FD8C3B90-DAE1-44D4-BF62-CC97CC4D191D}" srcOrd="0" destOrd="0" presId="urn:microsoft.com/office/officeart/2005/8/layout/arrow2"/>
    <dgm:cxn modelId="{A65902FD-D687-4AA3-A305-08B9653F6CFA}" type="presOf" srcId="{B4B7124E-EF60-46F8-A173-761C4115A8E1}" destId="{3AE5DEBF-8811-4834-B768-E17B8545126D}" srcOrd="0" destOrd="0" presId="urn:microsoft.com/office/officeart/2005/8/layout/arrow2"/>
    <dgm:cxn modelId="{0C6F9C90-7E8E-423B-861A-8691CC16E563}" type="presParOf" srcId="{16137A18-936B-431D-A800-AD30133AAB5C}" destId="{8A87A06D-F22C-4465-AD86-AC5ED1DCBFB3}" srcOrd="0" destOrd="0" presId="urn:microsoft.com/office/officeart/2005/8/layout/arrow2"/>
    <dgm:cxn modelId="{83351B81-633A-415B-B28F-A7F822F47860}" type="presParOf" srcId="{16137A18-936B-431D-A800-AD30133AAB5C}" destId="{A9D73F81-C702-42DB-86E8-E7235115F2B5}" srcOrd="1" destOrd="0" presId="urn:microsoft.com/office/officeart/2005/8/layout/arrow2"/>
    <dgm:cxn modelId="{0EA38023-4E12-497E-852D-D18C9A1A9577}" type="presParOf" srcId="{A9D73F81-C702-42DB-86E8-E7235115F2B5}" destId="{FB0459D5-0D59-40FB-8403-B51756AB93E7}" srcOrd="0" destOrd="0" presId="urn:microsoft.com/office/officeart/2005/8/layout/arrow2"/>
    <dgm:cxn modelId="{28E73EBC-2CCC-43FC-A149-4DD6D15B02B2}" type="presParOf" srcId="{A9D73F81-C702-42DB-86E8-E7235115F2B5}" destId="{696F73DD-5239-4275-B847-6753A8BA38CA}" srcOrd="1" destOrd="0" presId="urn:microsoft.com/office/officeart/2005/8/layout/arrow2"/>
    <dgm:cxn modelId="{5B6E2990-0D2D-46F5-A9B3-6BDC5E469FDA}" type="presParOf" srcId="{A9D73F81-C702-42DB-86E8-E7235115F2B5}" destId="{E0C0E118-7E0E-4BA8-94BB-36D715527EA2}" srcOrd="2" destOrd="0" presId="urn:microsoft.com/office/officeart/2005/8/layout/arrow2"/>
    <dgm:cxn modelId="{048B4C2D-A4B9-40EB-937B-75CDB0C777B1}" type="presParOf" srcId="{A9D73F81-C702-42DB-86E8-E7235115F2B5}" destId="{5D96C191-CAB2-45D0-9E43-681FC11CECC7}" srcOrd="3" destOrd="0" presId="urn:microsoft.com/office/officeart/2005/8/layout/arrow2"/>
    <dgm:cxn modelId="{7F3F288A-557F-4109-BB2D-6C5CCD495BD9}" type="presParOf" srcId="{A9D73F81-C702-42DB-86E8-E7235115F2B5}" destId="{6D876C00-231A-4645-BCDF-B50510A50DF9}" srcOrd="4" destOrd="0" presId="urn:microsoft.com/office/officeart/2005/8/layout/arrow2"/>
    <dgm:cxn modelId="{4355E397-2B78-40A4-8B75-D621292D775F}" type="presParOf" srcId="{A9D73F81-C702-42DB-86E8-E7235115F2B5}" destId="{1599F17B-09E6-4956-A4CC-0573B657FB8A}" srcOrd="5" destOrd="0" presId="urn:microsoft.com/office/officeart/2005/8/layout/arrow2"/>
    <dgm:cxn modelId="{524137FC-996B-4359-B494-7A2F0BCD66F1}" type="presParOf" srcId="{A9D73F81-C702-42DB-86E8-E7235115F2B5}" destId="{91ED9B3A-500D-4425-A1AE-5407A83B1F77}" srcOrd="6" destOrd="0" presId="urn:microsoft.com/office/officeart/2005/8/layout/arrow2"/>
    <dgm:cxn modelId="{30934360-6896-4634-92C4-D1BE4D20DECC}" type="presParOf" srcId="{A9D73F81-C702-42DB-86E8-E7235115F2B5}" destId="{3AE5DEBF-8811-4834-B768-E17B8545126D}" srcOrd="7" destOrd="0" presId="urn:microsoft.com/office/officeart/2005/8/layout/arrow2"/>
    <dgm:cxn modelId="{6A6AEE95-8EF9-4D35-9BB7-7B6DA69F7163}" type="presParOf" srcId="{A9D73F81-C702-42DB-86E8-E7235115F2B5}" destId="{0ED08A38-9753-4353-859A-EF4F3383CAAA}" srcOrd="8" destOrd="0" presId="urn:microsoft.com/office/officeart/2005/8/layout/arrow2"/>
    <dgm:cxn modelId="{C84AEDD2-5151-4D90-BD0E-0B0999FB526C}" type="presParOf" srcId="{A9D73F81-C702-42DB-86E8-E7235115F2B5}" destId="{FD8C3B90-DAE1-44D4-BF62-CC97CC4D191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B3FA8B-81C1-4CB0-B07E-C58707A6D5B6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42A778-12E7-4086-9BA3-7939859AD3E2}">
      <dgm:prSet phldrT="[Текст]"/>
      <dgm:spPr/>
      <dgm:t>
        <a:bodyPr/>
        <a:lstStyle/>
        <a:p>
          <a:r>
            <a:rPr lang="ru-RU" b="1" dirty="0" smtClean="0"/>
            <a:t>В этот период дети должны отдохнуть перед сидячими занятиями (в этом случае они лучше усвоят материал занятия), в значительной степени удовлетворить потребность в движении.</a:t>
          </a:r>
        </a:p>
        <a:p>
          <a:r>
            <a:rPr lang="ru-RU" b="1" dirty="0" smtClean="0"/>
            <a:t> Пособия даются детям перед занятиями и на прогулке. </a:t>
          </a:r>
          <a:endParaRPr lang="ru-RU" b="1" dirty="0"/>
        </a:p>
      </dgm:t>
    </dgm:pt>
    <dgm:pt modelId="{FA08A795-5FB2-454F-8F7C-60ECFEA9346F}" type="parTrans" cxnId="{3F06EE7F-F4EC-4F4C-87D9-30CB1AF61FFD}">
      <dgm:prSet/>
      <dgm:spPr/>
      <dgm:t>
        <a:bodyPr/>
        <a:lstStyle/>
        <a:p>
          <a:endParaRPr lang="ru-RU"/>
        </a:p>
      </dgm:t>
    </dgm:pt>
    <dgm:pt modelId="{F2DBAE7B-3FB7-454C-926E-75C5630E6ABD}" type="sibTrans" cxnId="{3F06EE7F-F4EC-4F4C-87D9-30CB1AF61FFD}">
      <dgm:prSet/>
      <dgm:spPr/>
      <dgm:t>
        <a:bodyPr/>
        <a:lstStyle/>
        <a:p>
          <a:endParaRPr lang="ru-RU"/>
        </a:p>
      </dgm:t>
    </dgm:pt>
    <dgm:pt modelId="{47AED7E5-99B6-4B30-80A0-4C08224FC956}">
      <dgm:prSet phldrT="[Текст]"/>
      <dgm:spPr/>
      <dgm:t>
        <a:bodyPr/>
        <a:lstStyle/>
        <a:p>
          <a:r>
            <a:rPr lang="ru-RU" b="1" dirty="0" smtClean="0"/>
            <a:t>У воспитателя есть возможность несколько больше, чем утром, уделить внимание организации двигательной деятельности.</a:t>
          </a:r>
          <a:endParaRPr lang="ru-RU" b="1" dirty="0"/>
        </a:p>
      </dgm:t>
    </dgm:pt>
    <dgm:pt modelId="{81C020C5-3C85-43F4-9B07-7E584E41646F}" type="parTrans" cxnId="{B4C5E2F1-40B5-4229-B78C-E528196C6D9D}">
      <dgm:prSet/>
      <dgm:spPr/>
      <dgm:t>
        <a:bodyPr/>
        <a:lstStyle/>
        <a:p>
          <a:endParaRPr lang="ru-RU"/>
        </a:p>
      </dgm:t>
    </dgm:pt>
    <dgm:pt modelId="{66A98080-BCB3-48FB-8CA2-CE78A5394FD9}" type="sibTrans" cxnId="{B4C5E2F1-40B5-4229-B78C-E528196C6D9D}">
      <dgm:prSet/>
      <dgm:spPr/>
      <dgm:t>
        <a:bodyPr/>
        <a:lstStyle/>
        <a:p>
          <a:endParaRPr lang="ru-RU"/>
        </a:p>
      </dgm:t>
    </dgm:pt>
    <dgm:pt modelId="{976D808E-20A9-4F5D-9921-239A93D32795}">
      <dgm:prSet phldrT="[Текст]"/>
      <dgm:spPr/>
      <dgm:t>
        <a:bodyPr/>
        <a:lstStyle/>
        <a:p>
          <a:r>
            <a:rPr lang="ru-RU" b="1" dirty="0" smtClean="0"/>
            <a:t>Движения детей в этот период предусматриваются более сложные, требующие специальной подготовки воспитателя.</a:t>
          </a:r>
          <a:endParaRPr lang="ru-RU" b="1" dirty="0"/>
        </a:p>
      </dgm:t>
    </dgm:pt>
    <dgm:pt modelId="{EE7FC329-39FE-471C-895E-18BD8958570A}" type="parTrans" cxnId="{6997924B-DF12-4DC9-96F6-B2DD3C46B0C8}">
      <dgm:prSet/>
      <dgm:spPr/>
      <dgm:t>
        <a:bodyPr/>
        <a:lstStyle/>
        <a:p>
          <a:endParaRPr lang="ru-RU"/>
        </a:p>
      </dgm:t>
    </dgm:pt>
    <dgm:pt modelId="{BBF27E01-9972-454E-B7B4-74A3FF5091EE}" type="sibTrans" cxnId="{6997924B-DF12-4DC9-96F6-B2DD3C46B0C8}">
      <dgm:prSet/>
      <dgm:spPr/>
      <dgm:t>
        <a:bodyPr/>
        <a:lstStyle/>
        <a:p>
          <a:endParaRPr lang="ru-RU"/>
        </a:p>
      </dgm:t>
    </dgm:pt>
    <dgm:pt modelId="{E3DCBAD0-606B-4745-B676-20E105E2C161}" type="pres">
      <dgm:prSet presAssocID="{F2B3FA8B-81C1-4CB0-B07E-C58707A6D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C14CD-A4AD-4D78-A103-8E61D57EE99F}" type="pres">
      <dgm:prSet presAssocID="{47AED7E5-99B6-4B30-80A0-4C08224FC956}" presName="boxAndChildren" presStyleCnt="0"/>
      <dgm:spPr/>
      <dgm:t>
        <a:bodyPr/>
        <a:lstStyle/>
        <a:p>
          <a:endParaRPr lang="ru-RU"/>
        </a:p>
      </dgm:t>
    </dgm:pt>
    <dgm:pt modelId="{1D8D008B-74E9-448C-A562-4EC5C701A0C0}" type="pres">
      <dgm:prSet presAssocID="{47AED7E5-99B6-4B30-80A0-4C08224FC956}" presName="parentTextBox" presStyleLbl="node1" presStyleIdx="0" presStyleCnt="3"/>
      <dgm:spPr/>
      <dgm:t>
        <a:bodyPr/>
        <a:lstStyle/>
        <a:p>
          <a:endParaRPr lang="ru-RU"/>
        </a:p>
      </dgm:t>
    </dgm:pt>
    <dgm:pt modelId="{BA9AF5AF-5A84-46AD-ADA3-A62FE68F35CC}" type="pres">
      <dgm:prSet presAssocID="{F2DBAE7B-3FB7-454C-926E-75C5630E6ABD}" presName="sp" presStyleCnt="0"/>
      <dgm:spPr/>
      <dgm:t>
        <a:bodyPr/>
        <a:lstStyle/>
        <a:p>
          <a:endParaRPr lang="ru-RU"/>
        </a:p>
      </dgm:t>
    </dgm:pt>
    <dgm:pt modelId="{4C1FD654-F171-4DD0-8A55-D92A5A34141A}" type="pres">
      <dgm:prSet presAssocID="{8542A778-12E7-4086-9BA3-7939859AD3E2}" presName="arrowAndChildren" presStyleCnt="0"/>
      <dgm:spPr/>
      <dgm:t>
        <a:bodyPr/>
        <a:lstStyle/>
        <a:p>
          <a:endParaRPr lang="ru-RU"/>
        </a:p>
      </dgm:t>
    </dgm:pt>
    <dgm:pt modelId="{D8E95B2E-C983-4479-9123-FA8958C441A1}" type="pres">
      <dgm:prSet presAssocID="{8542A778-12E7-4086-9BA3-7939859AD3E2}" presName="parentTextArrow" presStyleLbl="node1" presStyleIdx="1" presStyleCnt="3" custLinFactNeighborX="854" custLinFactNeighborY="-74"/>
      <dgm:spPr/>
      <dgm:t>
        <a:bodyPr/>
        <a:lstStyle/>
        <a:p>
          <a:endParaRPr lang="ru-RU"/>
        </a:p>
      </dgm:t>
    </dgm:pt>
    <dgm:pt modelId="{E6A64D1F-050C-4FDE-8F18-ACA15108D0D4}" type="pres">
      <dgm:prSet presAssocID="{BBF27E01-9972-454E-B7B4-74A3FF5091EE}" presName="sp" presStyleCnt="0"/>
      <dgm:spPr/>
      <dgm:t>
        <a:bodyPr/>
        <a:lstStyle/>
        <a:p>
          <a:endParaRPr lang="ru-RU"/>
        </a:p>
      </dgm:t>
    </dgm:pt>
    <dgm:pt modelId="{54DA4D8B-6F6F-4B03-AD90-29C29B8B41ED}" type="pres">
      <dgm:prSet presAssocID="{976D808E-20A9-4F5D-9921-239A93D32795}" presName="arrowAndChildren" presStyleCnt="0"/>
      <dgm:spPr/>
      <dgm:t>
        <a:bodyPr/>
        <a:lstStyle/>
        <a:p>
          <a:endParaRPr lang="ru-RU"/>
        </a:p>
      </dgm:t>
    </dgm:pt>
    <dgm:pt modelId="{0AD635F2-B401-493E-B744-72B8BE05C3A0}" type="pres">
      <dgm:prSet presAssocID="{976D808E-20A9-4F5D-9921-239A93D3279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4D31987-515D-44F7-91C5-05A662677C59}" type="presOf" srcId="{976D808E-20A9-4F5D-9921-239A93D32795}" destId="{0AD635F2-B401-493E-B744-72B8BE05C3A0}" srcOrd="0" destOrd="0" presId="urn:microsoft.com/office/officeart/2005/8/layout/process4"/>
    <dgm:cxn modelId="{B4C5E2F1-40B5-4229-B78C-E528196C6D9D}" srcId="{F2B3FA8B-81C1-4CB0-B07E-C58707A6D5B6}" destId="{47AED7E5-99B6-4B30-80A0-4C08224FC956}" srcOrd="2" destOrd="0" parTransId="{81C020C5-3C85-43F4-9B07-7E584E41646F}" sibTransId="{66A98080-BCB3-48FB-8CA2-CE78A5394FD9}"/>
    <dgm:cxn modelId="{D7ECCAD7-0AA2-4E16-8E16-8C4D87F87261}" type="presOf" srcId="{F2B3FA8B-81C1-4CB0-B07E-C58707A6D5B6}" destId="{E3DCBAD0-606B-4745-B676-20E105E2C161}" srcOrd="0" destOrd="0" presId="urn:microsoft.com/office/officeart/2005/8/layout/process4"/>
    <dgm:cxn modelId="{D75529AD-A93E-48A3-99BB-BA66D114CCD5}" type="presOf" srcId="{8542A778-12E7-4086-9BA3-7939859AD3E2}" destId="{D8E95B2E-C983-4479-9123-FA8958C441A1}" srcOrd="0" destOrd="0" presId="urn:microsoft.com/office/officeart/2005/8/layout/process4"/>
    <dgm:cxn modelId="{6997924B-DF12-4DC9-96F6-B2DD3C46B0C8}" srcId="{F2B3FA8B-81C1-4CB0-B07E-C58707A6D5B6}" destId="{976D808E-20A9-4F5D-9921-239A93D32795}" srcOrd="0" destOrd="0" parTransId="{EE7FC329-39FE-471C-895E-18BD8958570A}" sibTransId="{BBF27E01-9972-454E-B7B4-74A3FF5091EE}"/>
    <dgm:cxn modelId="{E9B12740-B2B2-44CC-950E-4304F0BD2190}" type="presOf" srcId="{47AED7E5-99B6-4B30-80A0-4C08224FC956}" destId="{1D8D008B-74E9-448C-A562-4EC5C701A0C0}" srcOrd="0" destOrd="0" presId="urn:microsoft.com/office/officeart/2005/8/layout/process4"/>
    <dgm:cxn modelId="{3F06EE7F-F4EC-4F4C-87D9-30CB1AF61FFD}" srcId="{F2B3FA8B-81C1-4CB0-B07E-C58707A6D5B6}" destId="{8542A778-12E7-4086-9BA3-7939859AD3E2}" srcOrd="1" destOrd="0" parTransId="{FA08A795-5FB2-454F-8F7C-60ECFEA9346F}" sibTransId="{F2DBAE7B-3FB7-454C-926E-75C5630E6ABD}"/>
    <dgm:cxn modelId="{E2CE798B-BA6E-4E63-85DD-13E3D64A9A4C}" type="presParOf" srcId="{E3DCBAD0-606B-4745-B676-20E105E2C161}" destId="{6F9C14CD-A4AD-4D78-A103-8E61D57EE99F}" srcOrd="0" destOrd="0" presId="urn:microsoft.com/office/officeart/2005/8/layout/process4"/>
    <dgm:cxn modelId="{1C1FD6D2-1705-45AD-B1BE-AF98D340804F}" type="presParOf" srcId="{6F9C14CD-A4AD-4D78-A103-8E61D57EE99F}" destId="{1D8D008B-74E9-448C-A562-4EC5C701A0C0}" srcOrd="0" destOrd="0" presId="urn:microsoft.com/office/officeart/2005/8/layout/process4"/>
    <dgm:cxn modelId="{1C8C51FA-68F1-40D2-93D6-224475A06F40}" type="presParOf" srcId="{E3DCBAD0-606B-4745-B676-20E105E2C161}" destId="{BA9AF5AF-5A84-46AD-ADA3-A62FE68F35CC}" srcOrd="1" destOrd="0" presId="urn:microsoft.com/office/officeart/2005/8/layout/process4"/>
    <dgm:cxn modelId="{A54445CE-85A0-4CD4-B13C-78344AFAC8C0}" type="presParOf" srcId="{E3DCBAD0-606B-4745-B676-20E105E2C161}" destId="{4C1FD654-F171-4DD0-8A55-D92A5A34141A}" srcOrd="2" destOrd="0" presId="urn:microsoft.com/office/officeart/2005/8/layout/process4"/>
    <dgm:cxn modelId="{99C1C3F0-4CA2-4B9A-AD7A-B8354939158F}" type="presParOf" srcId="{4C1FD654-F171-4DD0-8A55-D92A5A34141A}" destId="{D8E95B2E-C983-4479-9123-FA8958C441A1}" srcOrd="0" destOrd="0" presId="urn:microsoft.com/office/officeart/2005/8/layout/process4"/>
    <dgm:cxn modelId="{F3D9C542-FC8B-44FE-BCF1-C613C555BCED}" type="presParOf" srcId="{E3DCBAD0-606B-4745-B676-20E105E2C161}" destId="{E6A64D1F-050C-4FDE-8F18-ACA15108D0D4}" srcOrd="3" destOrd="0" presId="urn:microsoft.com/office/officeart/2005/8/layout/process4"/>
    <dgm:cxn modelId="{60BA9006-163B-4174-BD09-AE501DA72704}" type="presParOf" srcId="{E3DCBAD0-606B-4745-B676-20E105E2C161}" destId="{54DA4D8B-6F6F-4B03-AD90-29C29B8B41ED}" srcOrd="4" destOrd="0" presId="urn:microsoft.com/office/officeart/2005/8/layout/process4"/>
    <dgm:cxn modelId="{39910297-C238-411B-818D-765470BAD125}" type="presParOf" srcId="{54DA4D8B-6F6F-4B03-AD90-29C29B8B41ED}" destId="{0AD635F2-B401-493E-B744-72B8BE05C3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B3FA8B-81C1-4CB0-B07E-C58707A6D5B6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42A778-12E7-4086-9BA3-7939859AD3E2}">
      <dgm:prSet phldrT="[Текст]"/>
      <dgm:spPr/>
      <dgm:t>
        <a:bodyPr/>
        <a:lstStyle/>
        <a:p>
          <a:r>
            <a:rPr lang="ru-RU" b="1" dirty="0" smtClean="0"/>
            <a:t>Двигательная деятельность детей организуется непосредственно после сна (в этом случае ее можно сочетать с воздушными ваннами), полдника, занятия, а также на прогулке. </a:t>
          </a:r>
          <a:endParaRPr lang="ru-RU" b="1" dirty="0"/>
        </a:p>
      </dgm:t>
    </dgm:pt>
    <dgm:pt modelId="{FA08A795-5FB2-454F-8F7C-60ECFEA9346F}" type="parTrans" cxnId="{3F06EE7F-F4EC-4F4C-87D9-30CB1AF61FFD}">
      <dgm:prSet/>
      <dgm:spPr/>
      <dgm:t>
        <a:bodyPr/>
        <a:lstStyle/>
        <a:p>
          <a:endParaRPr lang="ru-RU"/>
        </a:p>
      </dgm:t>
    </dgm:pt>
    <dgm:pt modelId="{F2DBAE7B-3FB7-454C-926E-75C5630E6ABD}" type="sibTrans" cxnId="{3F06EE7F-F4EC-4F4C-87D9-30CB1AF61FFD}">
      <dgm:prSet/>
      <dgm:spPr/>
      <dgm:t>
        <a:bodyPr/>
        <a:lstStyle/>
        <a:p>
          <a:endParaRPr lang="ru-RU"/>
        </a:p>
      </dgm:t>
    </dgm:pt>
    <dgm:pt modelId="{47AED7E5-99B6-4B30-80A0-4C08224FC956}">
      <dgm:prSet phldrT="[Текст]"/>
      <dgm:spPr/>
      <dgm:t>
        <a:bodyPr/>
        <a:lstStyle/>
        <a:p>
          <a:r>
            <a:rPr lang="ru-RU" b="1" dirty="0" smtClean="0"/>
            <a:t>Воспитатель предлагает детям простые предметы, с которыми они могут много и по-разному двигаться. Многочисленные движения малыши выполняют с мячами, обручами, разными по размерам, выполненными из разных материалов.</a:t>
          </a:r>
          <a:endParaRPr lang="ru-RU" b="1" dirty="0"/>
        </a:p>
      </dgm:t>
    </dgm:pt>
    <dgm:pt modelId="{81C020C5-3C85-43F4-9B07-7E584E41646F}" type="parTrans" cxnId="{B4C5E2F1-40B5-4229-B78C-E528196C6D9D}">
      <dgm:prSet/>
      <dgm:spPr/>
      <dgm:t>
        <a:bodyPr/>
        <a:lstStyle/>
        <a:p>
          <a:endParaRPr lang="ru-RU"/>
        </a:p>
      </dgm:t>
    </dgm:pt>
    <dgm:pt modelId="{66A98080-BCB3-48FB-8CA2-CE78A5394FD9}" type="sibTrans" cxnId="{B4C5E2F1-40B5-4229-B78C-E528196C6D9D}">
      <dgm:prSet/>
      <dgm:spPr/>
      <dgm:t>
        <a:bodyPr/>
        <a:lstStyle/>
        <a:p>
          <a:endParaRPr lang="ru-RU"/>
        </a:p>
      </dgm:t>
    </dgm:pt>
    <dgm:pt modelId="{976D808E-20A9-4F5D-9921-239A93D32795}">
      <dgm:prSet phldrT="[Текст]"/>
      <dgm:spPr/>
      <dgm:t>
        <a:bodyPr/>
        <a:lstStyle/>
        <a:p>
          <a:r>
            <a:rPr lang="ru-RU" b="1" dirty="0" smtClean="0"/>
            <a:t>В этот период двигательная деятельность может быть подвижной, высокоэмоциональной, творческой.</a:t>
          </a:r>
          <a:endParaRPr lang="ru-RU" b="1" dirty="0"/>
        </a:p>
      </dgm:t>
    </dgm:pt>
    <dgm:pt modelId="{EE7FC329-39FE-471C-895E-18BD8958570A}" type="parTrans" cxnId="{6997924B-DF12-4DC9-96F6-B2DD3C46B0C8}">
      <dgm:prSet/>
      <dgm:spPr/>
      <dgm:t>
        <a:bodyPr/>
        <a:lstStyle/>
        <a:p>
          <a:endParaRPr lang="ru-RU"/>
        </a:p>
      </dgm:t>
    </dgm:pt>
    <dgm:pt modelId="{BBF27E01-9972-454E-B7B4-74A3FF5091EE}" type="sibTrans" cxnId="{6997924B-DF12-4DC9-96F6-B2DD3C46B0C8}">
      <dgm:prSet/>
      <dgm:spPr/>
      <dgm:t>
        <a:bodyPr/>
        <a:lstStyle/>
        <a:p>
          <a:endParaRPr lang="ru-RU"/>
        </a:p>
      </dgm:t>
    </dgm:pt>
    <dgm:pt modelId="{E3DCBAD0-606B-4745-B676-20E105E2C161}" type="pres">
      <dgm:prSet presAssocID="{F2B3FA8B-81C1-4CB0-B07E-C58707A6D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C14CD-A4AD-4D78-A103-8E61D57EE99F}" type="pres">
      <dgm:prSet presAssocID="{47AED7E5-99B6-4B30-80A0-4C08224FC956}" presName="boxAndChildren" presStyleCnt="0"/>
      <dgm:spPr/>
      <dgm:t>
        <a:bodyPr/>
        <a:lstStyle/>
        <a:p>
          <a:endParaRPr lang="ru-RU"/>
        </a:p>
      </dgm:t>
    </dgm:pt>
    <dgm:pt modelId="{1D8D008B-74E9-448C-A562-4EC5C701A0C0}" type="pres">
      <dgm:prSet presAssocID="{47AED7E5-99B6-4B30-80A0-4C08224FC956}" presName="parentTextBox" presStyleLbl="node1" presStyleIdx="0" presStyleCnt="3" custLinFactNeighborX="854" custLinFactNeighborY="-1623"/>
      <dgm:spPr/>
      <dgm:t>
        <a:bodyPr/>
        <a:lstStyle/>
        <a:p>
          <a:endParaRPr lang="ru-RU"/>
        </a:p>
      </dgm:t>
    </dgm:pt>
    <dgm:pt modelId="{BA9AF5AF-5A84-46AD-ADA3-A62FE68F35CC}" type="pres">
      <dgm:prSet presAssocID="{F2DBAE7B-3FB7-454C-926E-75C5630E6ABD}" presName="sp" presStyleCnt="0"/>
      <dgm:spPr/>
      <dgm:t>
        <a:bodyPr/>
        <a:lstStyle/>
        <a:p>
          <a:endParaRPr lang="ru-RU"/>
        </a:p>
      </dgm:t>
    </dgm:pt>
    <dgm:pt modelId="{4C1FD654-F171-4DD0-8A55-D92A5A34141A}" type="pres">
      <dgm:prSet presAssocID="{8542A778-12E7-4086-9BA3-7939859AD3E2}" presName="arrowAndChildren" presStyleCnt="0"/>
      <dgm:spPr/>
      <dgm:t>
        <a:bodyPr/>
        <a:lstStyle/>
        <a:p>
          <a:endParaRPr lang="ru-RU"/>
        </a:p>
      </dgm:t>
    </dgm:pt>
    <dgm:pt modelId="{D8E95B2E-C983-4479-9123-FA8958C441A1}" type="pres">
      <dgm:prSet presAssocID="{8542A778-12E7-4086-9BA3-7939859AD3E2}" presName="parentTextArrow" presStyleLbl="node1" presStyleIdx="1" presStyleCnt="3" custLinFactNeighborX="854" custLinFactNeighborY="-74"/>
      <dgm:spPr/>
      <dgm:t>
        <a:bodyPr/>
        <a:lstStyle/>
        <a:p>
          <a:endParaRPr lang="ru-RU"/>
        </a:p>
      </dgm:t>
    </dgm:pt>
    <dgm:pt modelId="{E6A64D1F-050C-4FDE-8F18-ACA15108D0D4}" type="pres">
      <dgm:prSet presAssocID="{BBF27E01-9972-454E-B7B4-74A3FF5091EE}" presName="sp" presStyleCnt="0"/>
      <dgm:spPr/>
      <dgm:t>
        <a:bodyPr/>
        <a:lstStyle/>
        <a:p>
          <a:endParaRPr lang="ru-RU"/>
        </a:p>
      </dgm:t>
    </dgm:pt>
    <dgm:pt modelId="{54DA4D8B-6F6F-4B03-AD90-29C29B8B41ED}" type="pres">
      <dgm:prSet presAssocID="{976D808E-20A9-4F5D-9921-239A93D32795}" presName="arrowAndChildren" presStyleCnt="0"/>
      <dgm:spPr/>
      <dgm:t>
        <a:bodyPr/>
        <a:lstStyle/>
        <a:p>
          <a:endParaRPr lang="ru-RU"/>
        </a:p>
      </dgm:t>
    </dgm:pt>
    <dgm:pt modelId="{0AD635F2-B401-493E-B744-72B8BE05C3A0}" type="pres">
      <dgm:prSet presAssocID="{976D808E-20A9-4F5D-9921-239A93D3279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DBAC8D4-0D6C-4603-AA44-5D9CA2319ACB}" type="presOf" srcId="{8542A778-12E7-4086-9BA3-7939859AD3E2}" destId="{D8E95B2E-C983-4479-9123-FA8958C441A1}" srcOrd="0" destOrd="0" presId="urn:microsoft.com/office/officeart/2005/8/layout/process4"/>
    <dgm:cxn modelId="{B4C5E2F1-40B5-4229-B78C-E528196C6D9D}" srcId="{F2B3FA8B-81C1-4CB0-B07E-C58707A6D5B6}" destId="{47AED7E5-99B6-4B30-80A0-4C08224FC956}" srcOrd="2" destOrd="0" parTransId="{81C020C5-3C85-43F4-9B07-7E584E41646F}" sibTransId="{66A98080-BCB3-48FB-8CA2-CE78A5394FD9}"/>
    <dgm:cxn modelId="{6ABDEA21-3EBC-439E-BD8D-F41865EAE82C}" type="presOf" srcId="{47AED7E5-99B6-4B30-80A0-4C08224FC956}" destId="{1D8D008B-74E9-448C-A562-4EC5C701A0C0}" srcOrd="0" destOrd="0" presId="urn:microsoft.com/office/officeart/2005/8/layout/process4"/>
    <dgm:cxn modelId="{6997924B-DF12-4DC9-96F6-B2DD3C46B0C8}" srcId="{F2B3FA8B-81C1-4CB0-B07E-C58707A6D5B6}" destId="{976D808E-20A9-4F5D-9921-239A93D32795}" srcOrd="0" destOrd="0" parTransId="{EE7FC329-39FE-471C-895E-18BD8958570A}" sibTransId="{BBF27E01-9972-454E-B7B4-74A3FF5091EE}"/>
    <dgm:cxn modelId="{4BC09F86-7752-4AA4-BA2F-D6D36A6AB3B4}" type="presOf" srcId="{F2B3FA8B-81C1-4CB0-B07E-C58707A6D5B6}" destId="{E3DCBAD0-606B-4745-B676-20E105E2C161}" srcOrd="0" destOrd="0" presId="urn:microsoft.com/office/officeart/2005/8/layout/process4"/>
    <dgm:cxn modelId="{3F06EE7F-F4EC-4F4C-87D9-30CB1AF61FFD}" srcId="{F2B3FA8B-81C1-4CB0-B07E-C58707A6D5B6}" destId="{8542A778-12E7-4086-9BA3-7939859AD3E2}" srcOrd="1" destOrd="0" parTransId="{FA08A795-5FB2-454F-8F7C-60ECFEA9346F}" sibTransId="{F2DBAE7B-3FB7-454C-926E-75C5630E6ABD}"/>
    <dgm:cxn modelId="{5F4638C9-B98D-4E9B-A08E-52D3B313FFE1}" type="presOf" srcId="{976D808E-20A9-4F5D-9921-239A93D32795}" destId="{0AD635F2-B401-493E-B744-72B8BE05C3A0}" srcOrd="0" destOrd="0" presId="urn:microsoft.com/office/officeart/2005/8/layout/process4"/>
    <dgm:cxn modelId="{20388A49-7B5A-4951-BEE9-F25C4BB45759}" type="presParOf" srcId="{E3DCBAD0-606B-4745-B676-20E105E2C161}" destId="{6F9C14CD-A4AD-4D78-A103-8E61D57EE99F}" srcOrd="0" destOrd="0" presId="urn:microsoft.com/office/officeart/2005/8/layout/process4"/>
    <dgm:cxn modelId="{5473253B-3306-49F4-861D-467A92A11E4A}" type="presParOf" srcId="{6F9C14CD-A4AD-4D78-A103-8E61D57EE99F}" destId="{1D8D008B-74E9-448C-A562-4EC5C701A0C0}" srcOrd="0" destOrd="0" presId="urn:microsoft.com/office/officeart/2005/8/layout/process4"/>
    <dgm:cxn modelId="{AFE3979D-6379-42AE-9A0D-5F1F0F59D58E}" type="presParOf" srcId="{E3DCBAD0-606B-4745-B676-20E105E2C161}" destId="{BA9AF5AF-5A84-46AD-ADA3-A62FE68F35CC}" srcOrd="1" destOrd="0" presId="urn:microsoft.com/office/officeart/2005/8/layout/process4"/>
    <dgm:cxn modelId="{C7109CA5-1F07-4B91-925D-492E0D20DA32}" type="presParOf" srcId="{E3DCBAD0-606B-4745-B676-20E105E2C161}" destId="{4C1FD654-F171-4DD0-8A55-D92A5A34141A}" srcOrd="2" destOrd="0" presId="urn:microsoft.com/office/officeart/2005/8/layout/process4"/>
    <dgm:cxn modelId="{59F8E8F0-BAA7-4060-B807-7BBB898F6135}" type="presParOf" srcId="{4C1FD654-F171-4DD0-8A55-D92A5A34141A}" destId="{D8E95B2E-C983-4479-9123-FA8958C441A1}" srcOrd="0" destOrd="0" presId="urn:microsoft.com/office/officeart/2005/8/layout/process4"/>
    <dgm:cxn modelId="{48FFD2AC-FA86-4545-9692-1E88120033D4}" type="presParOf" srcId="{E3DCBAD0-606B-4745-B676-20E105E2C161}" destId="{E6A64D1F-050C-4FDE-8F18-ACA15108D0D4}" srcOrd="3" destOrd="0" presId="urn:microsoft.com/office/officeart/2005/8/layout/process4"/>
    <dgm:cxn modelId="{7CCF0DCD-9118-45B6-82AE-195BE057FEC7}" type="presParOf" srcId="{E3DCBAD0-606B-4745-B676-20E105E2C161}" destId="{54DA4D8B-6F6F-4B03-AD90-29C29B8B41ED}" srcOrd="4" destOrd="0" presId="urn:microsoft.com/office/officeart/2005/8/layout/process4"/>
    <dgm:cxn modelId="{D6A48A11-6ACE-4920-B857-3266E3038111}" type="presParOf" srcId="{54DA4D8B-6F6F-4B03-AD90-29C29B8B41ED}" destId="{0AD635F2-B401-493E-B744-72B8BE05C3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B5D76C-D48B-4802-9151-50697F9CD4C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2395C5-12C9-4173-ADCB-CC5029D388CB}">
      <dgm:prSet phldrT="[Текст]"/>
      <dgm:spPr/>
      <dgm:t>
        <a:bodyPr/>
        <a:lstStyle/>
        <a:p>
          <a:r>
            <a:rPr lang="ru-RU" dirty="0" smtClean="0"/>
            <a:t>Проблемно-игровая образовательная ситуация помогает в увлекательной форме руководить детской деятельностью и добиться желаемого результата.</a:t>
          </a:r>
          <a:endParaRPr lang="ru-RU" dirty="0"/>
        </a:p>
      </dgm:t>
    </dgm:pt>
    <dgm:pt modelId="{548ED24D-F869-44F6-A683-C9D1E9C3B480}" type="parTrans" cxnId="{6867966D-CAAA-4F80-B235-B1C6816FA042}">
      <dgm:prSet/>
      <dgm:spPr/>
      <dgm:t>
        <a:bodyPr/>
        <a:lstStyle/>
        <a:p>
          <a:endParaRPr lang="ru-RU"/>
        </a:p>
      </dgm:t>
    </dgm:pt>
    <dgm:pt modelId="{E739BEC0-41D0-487B-8D34-171348CD9310}" type="sibTrans" cxnId="{6867966D-CAAA-4F80-B235-B1C6816FA042}">
      <dgm:prSet/>
      <dgm:spPr/>
      <dgm:t>
        <a:bodyPr/>
        <a:lstStyle/>
        <a:p>
          <a:endParaRPr lang="ru-RU"/>
        </a:p>
      </dgm:t>
    </dgm:pt>
    <dgm:pt modelId="{D406E4E2-4826-4F09-A77A-0887246A8E8E}">
      <dgm:prSet phldrT="[Текст]"/>
      <dgm:spPr/>
      <dgm:t>
        <a:bodyPr/>
        <a:lstStyle/>
        <a:p>
          <a:r>
            <a:rPr lang="ru-RU" dirty="0" smtClean="0"/>
            <a:t>Она должна отвечать возрастным особенностям детей, поддерживать интерес детей на протяжении всего времени ее решения, создавать положительный эмоциональный настрой. </a:t>
          </a:r>
          <a:endParaRPr lang="ru-RU" dirty="0"/>
        </a:p>
      </dgm:t>
    </dgm:pt>
    <dgm:pt modelId="{C74C8D59-6DBA-4F7F-9271-25CE5488FDE7}" type="parTrans" cxnId="{3FB85FC8-8703-4D6D-A37A-D95F82AABD5F}">
      <dgm:prSet/>
      <dgm:spPr/>
      <dgm:t>
        <a:bodyPr/>
        <a:lstStyle/>
        <a:p>
          <a:endParaRPr lang="ru-RU"/>
        </a:p>
      </dgm:t>
    </dgm:pt>
    <dgm:pt modelId="{48D061E9-65A2-4785-9351-8570FA804C4F}" type="sibTrans" cxnId="{3FB85FC8-8703-4D6D-A37A-D95F82AABD5F}">
      <dgm:prSet/>
      <dgm:spPr/>
      <dgm:t>
        <a:bodyPr/>
        <a:lstStyle/>
        <a:p>
          <a:endParaRPr lang="ru-RU"/>
        </a:p>
      </dgm:t>
    </dgm:pt>
    <dgm:pt modelId="{389FEF31-07C4-4254-940E-30355777A649}">
      <dgm:prSet phldrT="[Текст]"/>
      <dgm:spPr/>
      <dgm:t>
        <a:bodyPr/>
        <a:lstStyle/>
        <a:p>
          <a:r>
            <a:rPr lang="ru-RU" dirty="0" smtClean="0"/>
            <a:t>Должна вызывать чувство удовлетворения возникает и от совместной деятельности, и от правильного разрешения предложенной ситуации.</a:t>
          </a:r>
          <a:endParaRPr lang="ru-RU" dirty="0"/>
        </a:p>
      </dgm:t>
    </dgm:pt>
    <dgm:pt modelId="{C61FCAC2-39F6-468F-BD21-56BCDD543A81}" type="parTrans" cxnId="{E41621FF-B8EC-4E54-AEFD-40541222C6AE}">
      <dgm:prSet/>
      <dgm:spPr/>
      <dgm:t>
        <a:bodyPr/>
        <a:lstStyle/>
        <a:p>
          <a:endParaRPr lang="ru-RU"/>
        </a:p>
      </dgm:t>
    </dgm:pt>
    <dgm:pt modelId="{C731BB19-8EF1-45D0-BE6E-9FE66A41F8B7}" type="sibTrans" cxnId="{E41621FF-B8EC-4E54-AEFD-40541222C6AE}">
      <dgm:prSet/>
      <dgm:spPr/>
      <dgm:t>
        <a:bodyPr/>
        <a:lstStyle/>
        <a:p>
          <a:endParaRPr lang="ru-RU"/>
        </a:p>
      </dgm:t>
    </dgm:pt>
    <dgm:pt modelId="{A22F0BE0-687C-4DEB-A2E2-71CFEBC720CE}" type="pres">
      <dgm:prSet presAssocID="{C1B5D76C-D48B-4802-9151-50697F9CD4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1158D7-A081-44AD-8F48-2081B5EB2B77}" type="pres">
      <dgm:prSet presAssocID="{C1B5D76C-D48B-4802-9151-50697F9CD4CD}" presName="Name1" presStyleCnt="0"/>
      <dgm:spPr/>
      <dgm:t>
        <a:bodyPr/>
        <a:lstStyle/>
        <a:p>
          <a:endParaRPr lang="ru-RU"/>
        </a:p>
      </dgm:t>
    </dgm:pt>
    <dgm:pt modelId="{AB4CE644-C197-44F0-8963-2D7059133066}" type="pres">
      <dgm:prSet presAssocID="{C1B5D76C-D48B-4802-9151-50697F9CD4CD}" presName="cycle" presStyleCnt="0"/>
      <dgm:spPr/>
      <dgm:t>
        <a:bodyPr/>
        <a:lstStyle/>
        <a:p>
          <a:endParaRPr lang="ru-RU"/>
        </a:p>
      </dgm:t>
    </dgm:pt>
    <dgm:pt modelId="{5FEEDE80-7596-4CBC-998D-E745B6F9257A}" type="pres">
      <dgm:prSet presAssocID="{C1B5D76C-D48B-4802-9151-50697F9CD4CD}" presName="srcNode" presStyleLbl="node1" presStyleIdx="0" presStyleCnt="3"/>
      <dgm:spPr/>
      <dgm:t>
        <a:bodyPr/>
        <a:lstStyle/>
        <a:p>
          <a:endParaRPr lang="ru-RU"/>
        </a:p>
      </dgm:t>
    </dgm:pt>
    <dgm:pt modelId="{19DC7752-19B7-455B-B746-EF522B610512}" type="pres">
      <dgm:prSet presAssocID="{C1B5D76C-D48B-4802-9151-50697F9CD4CD}" presName="conn" presStyleLbl="parChTrans1D2" presStyleIdx="0" presStyleCnt="1"/>
      <dgm:spPr/>
      <dgm:t>
        <a:bodyPr/>
        <a:lstStyle/>
        <a:p>
          <a:endParaRPr lang="ru-RU"/>
        </a:p>
      </dgm:t>
    </dgm:pt>
    <dgm:pt modelId="{E9AD153B-0DB1-46A5-BF5C-10E32A10B0AA}" type="pres">
      <dgm:prSet presAssocID="{C1B5D76C-D48B-4802-9151-50697F9CD4CD}" presName="extraNode" presStyleLbl="node1" presStyleIdx="0" presStyleCnt="3"/>
      <dgm:spPr/>
      <dgm:t>
        <a:bodyPr/>
        <a:lstStyle/>
        <a:p>
          <a:endParaRPr lang="ru-RU"/>
        </a:p>
      </dgm:t>
    </dgm:pt>
    <dgm:pt modelId="{61444CAA-3AC3-4B6F-823E-13EA9F7054EC}" type="pres">
      <dgm:prSet presAssocID="{C1B5D76C-D48B-4802-9151-50697F9CD4CD}" presName="dstNode" presStyleLbl="node1" presStyleIdx="0" presStyleCnt="3"/>
      <dgm:spPr/>
      <dgm:t>
        <a:bodyPr/>
        <a:lstStyle/>
        <a:p>
          <a:endParaRPr lang="ru-RU"/>
        </a:p>
      </dgm:t>
    </dgm:pt>
    <dgm:pt modelId="{E29DAE4C-267B-4367-99A7-D950A75333A5}" type="pres">
      <dgm:prSet presAssocID="{C32395C5-12C9-4173-ADCB-CC5029D388C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71F3-6D3A-42D9-814F-C6D65EF5548C}" type="pres">
      <dgm:prSet presAssocID="{C32395C5-12C9-4173-ADCB-CC5029D388CB}" presName="accent_1" presStyleCnt="0"/>
      <dgm:spPr/>
      <dgm:t>
        <a:bodyPr/>
        <a:lstStyle/>
        <a:p>
          <a:endParaRPr lang="ru-RU"/>
        </a:p>
      </dgm:t>
    </dgm:pt>
    <dgm:pt modelId="{DB862895-1067-4C9C-87D6-0683687D58A7}" type="pres">
      <dgm:prSet presAssocID="{C32395C5-12C9-4173-ADCB-CC5029D388CB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1B322FC8-4DFE-4805-96A9-D1E0E879A70D}" type="pres">
      <dgm:prSet presAssocID="{D406E4E2-4826-4F09-A77A-0887246A8E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49C88-CAFA-4A86-A050-3D983A61EFA0}" type="pres">
      <dgm:prSet presAssocID="{D406E4E2-4826-4F09-A77A-0887246A8E8E}" presName="accent_2" presStyleCnt="0"/>
      <dgm:spPr/>
      <dgm:t>
        <a:bodyPr/>
        <a:lstStyle/>
        <a:p>
          <a:endParaRPr lang="ru-RU"/>
        </a:p>
      </dgm:t>
    </dgm:pt>
    <dgm:pt modelId="{38301CDC-DA94-4B65-BB5B-B40533C8A9D1}" type="pres">
      <dgm:prSet presAssocID="{D406E4E2-4826-4F09-A77A-0887246A8E8E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A925D740-AE1F-4D1C-9AE4-247C89239351}" type="pres">
      <dgm:prSet presAssocID="{389FEF31-07C4-4254-940E-30355777A6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2F0E-71F3-46A4-83E3-8C2DAED52D51}" type="pres">
      <dgm:prSet presAssocID="{389FEF31-07C4-4254-940E-30355777A649}" presName="accent_3" presStyleCnt="0"/>
      <dgm:spPr/>
      <dgm:t>
        <a:bodyPr/>
        <a:lstStyle/>
        <a:p>
          <a:endParaRPr lang="ru-RU"/>
        </a:p>
      </dgm:t>
    </dgm:pt>
    <dgm:pt modelId="{4774C2DD-7962-41DA-AAB8-76505F6FF63C}" type="pres">
      <dgm:prSet presAssocID="{389FEF31-07C4-4254-940E-30355777A649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3FB85FC8-8703-4D6D-A37A-D95F82AABD5F}" srcId="{C1B5D76C-D48B-4802-9151-50697F9CD4CD}" destId="{D406E4E2-4826-4F09-A77A-0887246A8E8E}" srcOrd="1" destOrd="0" parTransId="{C74C8D59-6DBA-4F7F-9271-25CE5488FDE7}" sibTransId="{48D061E9-65A2-4785-9351-8570FA804C4F}"/>
    <dgm:cxn modelId="{1376A62D-2E44-48F1-8195-3BC1674708D4}" type="presOf" srcId="{C1B5D76C-D48B-4802-9151-50697F9CD4CD}" destId="{A22F0BE0-687C-4DEB-A2E2-71CFEBC720CE}" srcOrd="0" destOrd="0" presId="urn:microsoft.com/office/officeart/2008/layout/VerticalCurvedList"/>
    <dgm:cxn modelId="{D108335F-130F-4A7D-9545-7647DD268BCC}" type="presOf" srcId="{D406E4E2-4826-4F09-A77A-0887246A8E8E}" destId="{1B322FC8-4DFE-4805-96A9-D1E0E879A70D}" srcOrd="0" destOrd="0" presId="urn:microsoft.com/office/officeart/2008/layout/VerticalCurvedList"/>
    <dgm:cxn modelId="{E41621FF-B8EC-4E54-AEFD-40541222C6AE}" srcId="{C1B5D76C-D48B-4802-9151-50697F9CD4CD}" destId="{389FEF31-07C4-4254-940E-30355777A649}" srcOrd="2" destOrd="0" parTransId="{C61FCAC2-39F6-468F-BD21-56BCDD543A81}" sibTransId="{C731BB19-8EF1-45D0-BE6E-9FE66A41F8B7}"/>
    <dgm:cxn modelId="{B5984D55-4BB0-45A2-83EB-378B06801711}" type="presOf" srcId="{C32395C5-12C9-4173-ADCB-CC5029D388CB}" destId="{E29DAE4C-267B-4367-99A7-D950A75333A5}" srcOrd="0" destOrd="0" presId="urn:microsoft.com/office/officeart/2008/layout/VerticalCurvedList"/>
    <dgm:cxn modelId="{6867966D-CAAA-4F80-B235-B1C6816FA042}" srcId="{C1B5D76C-D48B-4802-9151-50697F9CD4CD}" destId="{C32395C5-12C9-4173-ADCB-CC5029D388CB}" srcOrd="0" destOrd="0" parTransId="{548ED24D-F869-44F6-A683-C9D1E9C3B480}" sibTransId="{E739BEC0-41D0-487B-8D34-171348CD9310}"/>
    <dgm:cxn modelId="{06103B11-4DB3-413C-86D8-0A7D41F4A183}" type="presOf" srcId="{E739BEC0-41D0-487B-8D34-171348CD9310}" destId="{19DC7752-19B7-455B-B746-EF522B610512}" srcOrd="0" destOrd="0" presId="urn:microsoft.com/office/officeart/2008/layout/VerticalCurvedList"/>
    <dgm:cxn modelId="{FBE7019C-D767-45AD-8D38-D8912988EE2A}" type="presOf" srcId="{389FEF31-07C4-4254-940E-30355777A649}" destId="{A925D740-AE1F-4D1C-9AE4-247C89239351}" srcOrd="0" destOrd="0" presId="urn:microsoft.com/office/officeart/2008/layout/VerticalCurvedList"/>
    <dgm:cxn modelId="{077DA88B-1251-4E47-81BB-D0ACE1087A78}" type="presParOf" srcId="{A22F0BE0-687C-4DEB-A2E2-71CFEBC720CE}" destId="{6B1158D7-A081-44AD-8F48-2081B5EB2B77}" srcOrd="0" destOrd="0" presId="urn:microsoft.com/office/officeart/2008/layout/VerticalCurvedList"/>
    <dgm:cxn modelId="{8E14BDBD-59E7-4FAF-8FA2-4B6AC083F3FF}" type="presParOf" srcId="{6B1158D7-A081-44AD-8F48-2081B5EB2B77}" destId="{AB4CE644-C197-44F0-8963-2D7059133066}" srcOrd="0" destOrd="0" presId="urn:microsoft.com/office/officeart/2008/layout/VerticalCurvedList"/>
    <dgm:cxn modelId="{152BF0D0-0877-4FDF-8B08-523BF4ED23E4}" type="presParOf" srcId="{AB4CE644-C197-44F0-8963-2D7059133066}" destId="{5FEEDE80-7596-4CBC-998D-E745B6F9257A}" srcOrd="0" destOrd="0" presId="urn:microsoft.com/office/officeart/2008/layout/VerticalCurvedList"/>
    <dgm:cxn modelId="{0D8A9ED5-3AAA-4A2B-9AAF-A2BD418F9B1B}" type="presParOf" srcId="{AB4CE644-C197-44F0-8963-2D7059133066}" destId="{19DC7752-19B7-455B-B746-EF522B610512}" srcOrd="1" destOrd="0" presId="urn:microsoft.com/office/officeart/2008/layout/VerticalCurvedList"/>
    <dgm:cxn modelId="{95A49445-0B9D-4839-A676-11049E173F94}" type="presParOf" srcId="{AB4CE644-C197-44F0-8963-2D7059133066}" destId="{E9AD153B-0DB1-46A5-BF5C-10E32A10B0AA}" srcOrd="2" destOrd="0" presId="urn:microsoft.com/office/officeart/2008/layout/VerticalCurvedList"/>
    <dgm:cxn modelId="{D70F0EDA-518B-4B52-A445-17B8A510E296}" type="presParOf" srcId="{AB4CE644-C197-44F0-8963-2D7059133066}" destId="{61444CAA-3AC3-4B6F-823E-13EA9F7054EC}" srcOrd="3" destOrd="0" presId="urn:microsoft.com/office/officeart/2008/layout/VerticalCurvedList"/>
    <dgm:cxn modelId="{3892A44E-2B5A-4B2E-99AD-4A5D8449F8E5}" type="presParOf" srcId="{6B1158D7-A081-44AD-8F48-2081B5EB2B77}" destId="{E29DAE4C-267B-4367-99A7-D950A75333A5}" srcOrd="1" destOrd="0" presId="urn:microsoft.com/office/officeart/2008/layout/VerticalCurvedList"/>
    <dgm:cxn modelId="{CF6202EA-B3EF-4E57-96C9-5A0509AA9E7F}" type="presParOf" srcId="{6B1158D7-A081-44AD-8F48-2081B5EB2B77}" destId="{A01971F3-6D3A-42D9-814F-C6D65EF5548C}" srcOrd="2" destOrd="0" presId="urn:microsoft.com/office/officeart/2008/layout/VerticalCurvedList"/>
    <dgm:cxn modelId="{4BB5B491-704B-42F4-994F-003FE97657DC}" type="presParOf" srcId="{A01971F3-6D3A-42D9-814F-C6D65EF5548C}" destId="{DB862895-1067-4C9C-87D6-0683687D58A7}" srcOrd="0" destOrd="0" presId="urn:microsoft.com/office/officeart/2008/layout/VerticalCurvedList"/>
    <dgm:cxn modelId="{7E9CC60F-4792-42EE-A56E-19EF29D7E34A}" type="presParOf" srcId="{6B1158D7-A081-44AD-8F48-2081B5EB2B77}" destId="{1B322FC8-4DFE-4805-96A9-D1E0E879A70D}" srcOrd="3" destOrd="0" presId="urn:microsoft.com/office/officeart/2008/layout/VerticalCurvedList"/>
    <dgm:cxn modelId="{4525ADC8-B71A-4B08-A762-9EEE398116C6}" type="presParOf" srcId="{6B1158D7-A081-44AD-8F48-2081B5EB2B77}" destId="{12749C88-CAFA-4A86-A050-3D983A61EFA0}" srcOrd="4" destOrd="0" presId="urn:microsoft.com/office/officeart/2008/layout/VerticalCurvedList"/>
    <dgm:cxn modelId="{DB19597A-CAED-4E15-ACA4-6F7C659F0F96}" type="presParOf" srcId="{12749C88-CAFA-4A86-A050-3D983A61EFA0}" destId="{38301CDC-DA94-4B65-BB5B-B40533C8A9D1}" srcOrd="0" destOrd="0" presId="urn:microsoft.com/office/officeart/2008/layout/VerticalCurvedList"/>
    <dgm:cxn modelId="{A11BB5C5-E948-49D9-BF26-97952553BB38}" type="presParOf" srcId="{6B1158D7-A081-44AD-8F48-2081B5EB2B77}" destId="{A925D740-AE1F-4D1C-9AE4-247C89239351}" srcOrd="5" destOrd="0" presId="urn:microsoft.com/office/officeart/2008/layout/VerticalCurvedList"/>
    <dgm:cxn modelId="{4D912E37-90CF-43F8-ABBF-AF8C688A36AC}" type="presParOf" srcId="{6B1158D7-A081-44AD-8F48-2081B5EB2B77}" destId="{87602F0E-71F3-46A4-83E3-8C2DAED52D51}" srcOrd="6" destOrd="0" presId="urn:microsoft.com/office/officeart/2008/layout/VerticalCurvedList"/>
    <dgm:cxn modelId="{2C192052-794E-4FFA-856B-179A9ED1B257}" type="presParOf" srcId="{87602F0E-71F3-46A4-83E3-8C2DAED52D51}" destId="{4774C2DD-7962-41DA-AAB8-76505F6FF6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9FAC9-3F07-4665-8B0A-546F22B33973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48F44-4EC3-46D2-9FB7-4824B724A4F6}">
      <dgm:prSet phldrT="[Текст]"/>
      <dgm:spPr/>
      <dgm:t>
        <a:bodyPr/>
        <a:lstStyle/>
        <a:p>
          <a:r>
            <a:rPr lang="ru-RU" b="1" dirty="0" smtClean="0"/>
            <a:t>Образовательная ситуация – это единица конструирования образовательного процесса</a:t>
          </a:r>
          <a:r>
            <a:rPr lang="ru-RU" dirty="0" smtClean="0"/>
            <a:t>.</a:t>
          </a:r>
          <a:endParaRPr lang="ru-RU" dirty="0"/>
        </a:p>
      </dgm:t>
    </dgm:pt>
    <dgm:pt modelId="{84E097DB-54DA-4FE3-9C36-130BF226B8D5}" type="parTrans" cxnId="{10E15225-0058-4EE9-9035-C67E58726668}">
      <dgm:prSet/>
      <dgm:spPr/>
      <dgm:t>
        <a:bodyPr/>
        <a:lstStyle/>
        <a:p>
          <a:endParaRPr lang="ru-RU"/>
        </a:p>
      </dgm:t>
    </dgm:pt>
    <dgm:pt modelId="{9A5A7945-1D02-4455-91E1-CE2B76EAC7D5}" type="sibTrans" cxnId="{10E15225-0058-4EE9-9035-C67E58726668}">
      <dgm:prSet/>
      <dgm:spPr/>
      <dgm:t>
        <a:bodyPr/>
        <a:lstStyle/>
        <a:p>
          <a:endParaRPr lang="ru-RU"/>
        </a:p>
      </dgm:t>
    </dgm:pt>
    <dgm:pt modelId="{8E307E7A-A42A-4F6C-842C-77781E70581E}">
      <dgm:prSet phldrT="[Текст]" custT="1"/>
      <dgm:spPr/>
      <dgm:t>
        <a:bodyPr/>
        <a:lstStyle/>
        <a:p>
          <a:r>
            <a:rPr lang="ru-RU" sz="1800" dirty="0" smtClean="0"/>
            <a:t>Форма совместной деятельности педагога и детей</a:t>
          </a:r>
          <a:endParaRPr lang="ru-RU" sz="1800" dirty="0"/>
        </a:p>
      </dgm:t>
    </dgm:pt>
    <dgm:pt modelId="{1358462F-F20F-4743-9ABC-5E3D01733784}" type="parTrans" cxnId="{04740D99-D065-476C-B3B9-B43D6DD85287}">
      <dgm:prSet/>
      <dgm:spPr/>
      <dgm:t>
        <a:bodyPr/>
        <a:lstStyle/>
        <a:p>
          <a:endParaRPr lang="ru-RU"/>
        </a:p>
      </dgm:t>
    </dgm:pt>
    <dgm:pt modelId="{F3DEBB81-D387-4772-9D3C-5A211EAD2223}" type="sibTrans" cxnId="{04740D99-D065-476C-B3B9-B43D6DD85287}">
      <dgm:prSet/>
      <dgm:spPr/>
      <dgm:t>
        <a:bodyPr/>
        <a:lstStyle/>
        <a:p>
          <a:endParaRPr lang="ru-RU"/>
        </a:p>
      </dgm:t>
    </dgm:pt>
    <dgm:pt modelId="{7D7DCB0C-D2F1-46A2-ACB6-D34E0D27EB6F}">
      <dgm:prSet phldrT="[Текст]" custT="1"/>
      <dgm:spPr/>
      <dgm:t>
        <a:bodyPr/>
        <a:lstStyle/>
        <a:p>
          <a:r>
            <a:rPr lang="ru-RU" sz="1800" dirty="0" smtClean="0"/>
            <a:t>Направлена на решение </a:t>
          </a:r>
          <a:r>
            <a:rPr lang="ru-RU" sz="1800" dirty="0" err="1" smtClean="0"/>
            <a:t>воспитательно</a:t>
          </a:r>
          <a:r>
            <a:rPr lang="ru-RU" sz="1800" dirty="0" smtClean="0"/>
            <a:t>-образовательной задачи, в частности, обогащения двигательного опыта.</a:t>
          </a:r>
          <a:endParaRPr lang="ru-RU" sz="1800" dirty="0"/>
        </a:p>
      </dgm:t>
    </dgm:pt>
    <dgm:pt modelId="{DBE6FE90-F863-47AD-AEE6-FB34DBAB16FB}" type="sibTrans" cxnId="{78877D5D-AD30-4E45-B835-775BE92DCAF1}">
      <dgm:prSet/>
      <dgm:spPr/>
      <dgm:t>
        <a:bodyPr/>
        <a:lstStyle/>
        <a:p>
          <a:endParaRPr lang="ru-RU"/>
        </a:p>
      </dgm:t>
    </dgm:pt>
    <dgm:pt modelId="{698D17D7-886A-4411-9E23-F03F396F4682}" type="parTrans" cxnId="{78877D5D-AD30-4E45-B835-775BE92DCAF1}">
      <dgm:prSet/>
      <dgm:spPr/>
      <dgm:t>
        <a:bodyPr/>
        <a:lstStyle/>
        <a:p>
          <a:endParaRPr lang="ru-RU"/>
        </a:p>
      </dgm:t>
    </dgm:pt>
    <dgm:pt modelId="{C72C31AA-B18C-42C2-8E60-CF63ED00604E}">
      <dgm:prSet phldrT="[Текст]" custT="1"/>
      <dgm:spPr/>
      <dgm:t>
        <a:bodyPr/>
        <a:lstStyle/>
        <a:p>
          <a:r>
            <a:rPr lang="ru-RU" sz="1800" dirty="0" smtClean="0"/>
            <a:t>Планируется и целенаправленно организуется педагогом</a:t>
          </a:r>
          <a:endParaRPr lang="ru-RU" sz="1800" dirty="0"/>
        </a:p>
      </dgm:t>
    </dgm:pt>
    <dgm:pt modelId="{04306A9E-ADED-43CA-AB5B-A82247FDA37C}" type="sibTrans" cxnId="{6DA6E136-3E03-4C9C-A677-A1710B495ACE}">
      <dgm:prSet/>
      <dgm:spPr/>
      <dgm:t>
        <a:bodyPr/>
        <a:lstStyle/>
        <a:p>
          <a:endParaRPr lang="ru-RU"/>
        </a:p>
      </dgm:t>
    </dgm:pt>
    <dgm:pt modelId="{1C4AA9D2-908D-405E-8FC9-AF3FCAC67140}" type="parTrans" cxnId="{6DA6E136-3E03-4C9C-A677-A1710B495ACE}">
      <dgm:prSet/>
      <dgm:spPr/>
      <dgm:t>
        <a:bodyPr/>
        <a:lstStyle/>
        <a:p>
          <a:endParaRPr lang="ru-RU"/>
        </a:p>
      </dgm:t>
    </dgm:pt>
    <dgm:pt modelId="{5402ADB6-F95D-4DFE-885C-C41866516436}" type="pres">
      <dgm:prSet presAssocID="{9699FAC9-3F07-4665-8B0A-546F22B3397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18CAC9-2819-485D-BA92-5EFB6B4F21CA}" type="pres">
      <dgm:prSet presAssocID="{1AC48F44-4EC3-46D2-9FB7-4824B724A4F6}" presName="Parent" presStyleLbl="node1" presStyleIdx="0" presStyleCnt="2" custScaleX="125020" custScaleY="119083" custLinFactNeighborX="-73553" custLinFactNeighborY="-7956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B3EDEC44-B128-486A-BC1E-C75CB47AA31E}" type="pres">
      <dgm:prSet presAssocID="{8E307E7A-A42A-4F6C-842C-77781E70581E}" presName="Accent" presStyleLbl="node1" presStyleIdx="1" presStyleCnt="2" custLinFactNeighborX="-31197" custLinFactNeighborY="-5732"/>
      <dgm:spPr/>
      <dgm:t>
        <a:bodyPr/>
        <a:lstStyle/>
        <a:p>
          <a:endParaRPr lang="ru-RU"/>
        </a:p>
      </dgm:t>
    </dgm:pt>
    <dgm:pt modelId="{0AB5C567-F444-4114-A1B2-A8CA72CA2849}" type="pres">
      <dgm:prSet presAssocID="{8E307E7A-A42A-4F6C-842C-77781E70581E}" presName="Image1" presStyleLbl="fgImgPlace1" presStyleIdx="0" presStyleCnt="3" custScaleX="131830" custLinFactX="-10552" custLinFactNeighborX="-100000" custLinFactNeighborY="-56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16A4DF-F9C7-455C-ACDE-A88E11930BA6}" type="pres">
      <dgm:prSet presAssocID="{8E307E7A-A42A-4F6C-842C-77781E70581E}" presName="Child1" presStyleLbl="revTx" presStyleIdx="0" presStyleCnt="3" custScaleX="239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AB94-3095-4382-B672-6ADBCF9CB05D}" type="pres">
      <dgm:prSet presAssocID="{C72C31AA-B18C-42C2-8E60-CF63ED00604E}" presName="Image2" presStyleCnt="0"/>
      <dgm:spPr/>
      <dgm:t>
        <a:bodyPr/>
        <a:lstStyle/>
        <a:p>
          <a:endParaRPr lang="ru-RU"/>
        </a:p>
      </dgm:t>
    </dgm:pt>
    <dgm:pt modelId="{C0ABBC81-35AA-4661-8B14-EF7BC04D0D4E}" type="pres">
      <dgm:prSet presAssocID="{C72C31AA-B18C-42C2-8E60-CF63ED00604E}" presName="Image" presStyleLbl="fgImgPlace1" presStyleIdx="1" presStyleCnt="3" custLinFactX="-11757" custLinFactNeighborX="-100000" custLinFactNeighborY="-70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60509D-CEB4-405E-98E6-A4EB45C35A40}" type="pres">
      <dgm:prSet presAssocID="{C72C31AA-B18C-42C2-8E60-CF63ED00604E}" presName="Child2" presStyleLbl="revTx" presStyleIdx="1" presStyleCnt="3" custScaleX="220292" custLinFactNeighborX="536" custLinFactNeighborY="-2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4423E-BFED-4E3E-B849-B2AE8EA83D48}" type="pres">
      <dgm:prSet presAssocID="{7D7DCB0C-D2F1-46A2-ACB6-D34E0D27EB6F}" presName="Image3" presStyleCnt="0"/>
      <dgm:spPr/>
      <dgm:t>
        <a:bodyPr/>
        <a:lstStyle/>
        <a:p>
          <a:endParaRPr lang="ru-RU"/>
        </a:p>
      </dgm:t>
    </dgm:pt>
    <dgm:pt modelId="{B6B7FBFA-A352-4952-A150-0002E5A320A1}" type="pres">
      <dgm:prSet presAssocID="{7D7DCB0C-D2F1-46A2-ACB6-D34E0D27EB6F}" presName="Image" presStyleLbl="fgImgPlace1" presStyleIdx="2" presStyleCnt="3" custScaleX="144312" custLinFactX="-16793" custLinFactNeighborX="-100000" custLinFactNeighborY="-101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18D42C-3EDB-47E5-B724-A6C92258E8A3}" type="pres">
      <dgm:prSet presAssocID="{7D7DCB0C-D2F1-46A2-ACB6-D34E0D27EB6F}" presName="Child3" presStyleLbl="revTx" presStyleIdx="2" presStyleCnt="3" custScaleX="216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77D5D-AD30-4E45-B835-775BE92DCAF1}" srcId="{1AC48F44-4EC3-46D2-9FB7-4824B724A4F6}" destId="{7D7DCB0C-D2F1-46A2-ACB6-D34E0D27EB6F}" srcOrd="2" destOrd="0" parTransId="{698D17D7-886A-4411-9E23-F03F396F4682}" sibTransId="{DBE6FE90-F863-47AD-AEE6-FB34DBAB16FB}"/>
    <dgm:cxn modelId="{51ACB2AD-E79B-4047-AE89-A51227AE2D1E}" type="presOf" srcId="{C72C31AA-B18C-42C2-8E60-CF63ED00604E}" destId="{E360509D-CEB4-405E-98E6-A4EB45C35A40}" srcOrd="0" destOrd="0" presId="urn:microsoft.com/office/officeart/2011/layout/RadialPictureList"/>
    <dgm:cxn modelId="{10E15225-0058-4EE9-9035-C67E58726668}" srcId="{9699FAC9-3F07-4665-8B0A-546F22B33973}" destId="{1AC48F44-4EC3-46D2-9FB7-4824B724A4F6}" srcOrd="0" destOrd="0" parTransId="{84E097DB-54DA-4FE3-9C36-130BF226B8D5}" sibTransId="{9A5A7945-1D02-4455-91E1-CE2B76EAC7D5}"/>
    <dgm:cxn modelId="{674B527C-85CE-48C0-AAF6-5A957CB57ACA}" type="presOf" srcId="{7D7DCB0C-D2F1-46A2-ACB6-D34E0D27EB6F}" destId="{FF18D42C-3EDB-47E5-B724-A6C92258E8A3}" srcOrd="0" destOrd="0" presId="urn:microsoft.com/office/officeart/2011/layout/RadialPictureList"/>
    <dgm:cxn modelId="{04740D99-D065-476C-B3B9-B43D6DD85287}" srcId="{1AC48F44-4EC3-46D2-9FB7-4824B724A4F6}" destId="{8E307E7A-A42A-4F6C-842C-77781E70581E}" srcOrd="0" destOrd="0" parTransId="{1358462F-F20F-4743-9ABC-5E3D01733784}" sibTransId="{F3DEBB81-D387-4772-9D3C-5A211EAD2223}"/>
    <dgm:cxn modelId="{6DA6E136-3E03-4C9C-A677-A1710B495ACE}" srcId="{1AC48F44-4EC3-46D2-9FB7-4824B724A4F6}" destId="{C72C31AA-B18C-42C2-8E60-CF63ED00604E}" srcOrd="1" destOrd="0" parTransId="{1C4AA9D2-908D-405E-8FC9-AF3FCAC67140}" sibTransId="{04306A9E-ADED-43CA-AB5B-A82247FDA37C}"/>
    <dgm:cxn modelId="{5D4D225E-79E5-4DCA-A9C1-6B755CB9507E}" type="presOf" srcId="{1AC48F44-4EC3-46D2-9FB7-4824B724A4F6}" destId="{1D18CAC9-2819-485D-BA92-5EFB6B4F21CA}" srcOrd="0" destOrd="0" presId="urn:microsoft.com/office/officeart/2011/layout/RadialPictureList"/>
    <dgm:cxn modelId="{F28414DB-AA30-47BA-8345-3624C858CD8E}" type="presOf" srcId="{8E307E7A-A42A-4F6C-842C-77781E70581E}" destId="{7216A4DF-F9C7-455C-ACDE-A88E11930BA6}" srcOrd="0" destOrd="0" presId="urn:microsoft.com/office/officeart/2011/layout/RadialPictureList"/>
    <dgm:cxn modelId="{5BDA3822-9D35-49FD-9E56-59FC82584720}" type="presOf" srcId="{9699FAC9-3F07-4665-8B0A-546F22B33973}" destId="{5402ADB6-F95D-4DFE-885C-C41866516436}" srcOrd="0" destOrd="0" presId="urn:microsoft.com/office/officeart/2011/layout/RadialPictureList"/>
    <dgm:cxn modelId="{5CCBE706-EFA3-4F9F-BEE1-A020A0E0F127}" type="presParOf" srcId="{5402ADB6-F95D-4DFE-885C-C41866516436}" destId="{1D18CAC9-2819-485D-BA92-5EFB6B4F21CA}" srcOrd="0" destOrd="0" presId="urn:microsoft.com/office/officeart/2011/layout/RadialPictureList"/>
    <dgm:cxn modelId="{2991F9FC-C8AC-4870-8E06-26437451B42A}" type="presParOf" srcId="{5402ADB6-F95D-4DFE-885C-C41866516436}" destId="{B3EDEC44-B128-486A-BC1E-C75CB47AA31E}" srcOrd="1" destOrd="0" presId="urn:microsoft.com/office/officeart/2011/layout/RadialPictureList"/>
    <dgm:cxn modelId="{105E7A15-FC5D-45C9-874B-6E49298C1AE0}" type="presParOf" srcId="{5402ADB6-F95D-4DFE-885C-C41866516436}" destId="{0AB5C567-F444-4114-A1B2-A8CA72CA2849}" srcOrd="2" destOrd="0" presId="urn:microsoft.com/office/officeart/2011/layout/RadialPictureList"/>
    <dgm:cxn modelId="{34633D02-2E1E-4BAB-9BED-505ADC82BBA5}" type="presParOf" srcId="{5402ADB6-F95D-4DFE-885C-C41866516436}" destId="{7216A4DF-F9C7-455C-ACDE-A88E11930BA6}" srcOrd="3" destOrd="0" presId="urn:microsoft.com/office/officeart/2011/layout/RadialPictureList"/>
    <dgm:cxn modelId="{F1AE208B-735D-47EB-9F20-ED7334199934}" type="presParOf" srcId="{5402ADB6-F95D-4DFE-885C-C41866516436}" destId="{3CDAAB94-3095-4382-B672-6ADBCF9CB05D}" srcOrd="4" destOrd="0" presId="urn:microsoft.com/office/officeart/2011/layout/RadialPictureList"/>
    <dgm:cxn modelId="{46B7AC68-9DDA-46C8-9089-5D7AC7A029D7}" type="presParOf" srcId="{3CDAAB94-3095-4382-B672-6ADBCF9CB05D}" destId="{C0ABBC81-35AA-4661-8B14-EF7BC04D0D4E}" srcOrd="0" destOrd="0" presId="urn:microsoft.com/office/officeart/2011/layout/RadialPictureList"/>
    <dgm:cxn modelId="{846D2C2B-D4D9-495B-A4D2-59727151D429}" type="presParOf" srcId="{5402ADB6-F95D-4DFE-885C-C41866516436}" destId="{E360509D-CEB4-405E-98E6-A4EB45C35A40}" srcOrd="5" destOrd="0" presId="urn:microsoft.com/office/officeart/2011/layout/RadialPictureList"/>
    <dgm:cxn modelId="{CFBE0A2A-57A7-4A54-BA41-AED2A791EF26}" type="presParOf" srcId="{5402ADB6-F95D-4DFE-885C-C41866516436}" destId="{8AA4423E-BFED-4E3E-B849-B2AE8EA83D48}" srcOrd="6" destOrd="0" presId="urn:microsoft.com/office/officeart/2011/layout/RadialPictureList"/>
    <dgm:cxn modelId="{BF53C306-99CB-45CE-A655-1058356F5787}" type="presParOf" srcId="{8AA4423E-BFED-4E3E-B849-B2AE8EA83D48}" destId="{B6B7FBFA-A352-4952-A150-0002E5A320A1}" srcOrd="0" destOrd="0" presId="urn:microsoft.com/office/officeart/2011/layout/RadialPictureList"/>
    <dgm:cxn modelId="{B7750F9D-9297-44A4-98DB-70DA4EF23BFF}" type="presParOf" srcId="{5402ADB6-F95D-4DFE-885C-C41866516436}" destId="{FF18D42C-3EDB-47E5-B724-A6C92258E8A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9EFDA-C8EA-4D19-9FA9-D2B883408EE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F2DD52-96A5-4D71-80A9-7D9332E1998F}">
      <dgm:prSet phldrT="[Текст]" custT="1"/>
      <dgm:spPr/>
      <dgm:t>
        <a:bodyPr/>
        <a:lstStyle/>
        <a:p>
          <a:r>
            <a:rPr lang="ru-RU" sz="2000" b="1" dirty="0" smtClean="0"/>
            <a:t>Образовательные ситуации, направленные на решение задач одного из видов деятельности</a:t>
          </a:r>
          <a:endParaRPr lang="ru-RU" sz="2000" b="1" dirty="0"/>
        </a:p>
      </dgm:t>
    </dgm:pt>
    <dgm:pt modelId="{6AC04E6E-6050-4647-92AD-A6149496419F}" type="parTrans" cxnId="{053FB7F8-BE3E-44FF-9393-98D8386A10AD}">
      <dgm:prSet/>
      <dgm:spPr/>
      <dgm:t>
        <a:bodyPr/>
        <a:lstStyle/>
        <a:p>
          <a:endParaRPr lang="ru-RU"/>
        </a:p>
      </dgm:t>
    </dgm:pt>
    <dgm:pt modelId="{CFD76E7E-8A1A-4EB2-BA29-AEA5CFDCDBC2}" type="sibTrans" cxnId="{053FB7F8-BE3E-44FF-9393-98D8386A10AD}">
      <dgm:prSet/>
      <dgm:spPr/>
      <dgm:t>
        <a:bodyPr/>
        <a:lstStyle/>
        <a:p>
          <a:endParaRPr lang="ru-RU"/>
        </a:p>
      </dgm:t>
    </dgm:pt>
    <dgm:pt modelId="{53505C68-7BF8-485E-A7C6-1FAFDBA9CB8A}">
      <dgm:prSet phldrT="[Текст]" custT="1"/>
      <dgm:spPr/>
      <dgm:t>
        <a:bodyPr/>
        <a:lstStyle/>
        <a:p>
          <a:r>
            <a:rPr lang="ru-RU" sz="2000" dirty="0" smtClean="0"/>
            <a:t>Развитие умений, необходимых для успешного осуществления конкретного вида деятельности. </a:t>
          </a:r>
          <a:endParaRPr lang="ru-RU" sz="2000" dirty="0"/>
        </a:p>
      </dgm:t>
    </dgm:pt>
    <dgm:pt modelId="{D6A7B87F-7543-4F6F-BB43-2809D642D435}" type="parTrans" cxnId="{DF62C7FF-DA87-4156-A757-AA01FF417421}">
      <dgm:prSet/>
      <dgm:spPr/>
      <dgm:t>
        <a:bodyPr/>
        <a:lstStyle/>
        <a:p>
          <a:endParaRPr lang="ru-RU"/>
        </a:p>
      </dgm:t>
    </dgm:pt>
    <dgm:pt modelId="{1FC87D9A-F269-458E-B3E5-E54E7AA7D898}" type="sibTrans" cxnId="{DF62C7FF-DA87-4156-A757-AA01FF417421}">
      <dgm:prSet/>
      <dgm:spPr/>
      <dgm:t>
        <a:bodyPr/>
        <a:lstStyle/>
        <a:p>
          <a:endParaRPr lang="ru-RU"/>
        </a:p>
      </dgm:t>
    </dgm:pt>
    <dgm:pt modelId="{CB7C61EF-0F20-45C0-A8B6-58766625DC19}">
      <dgm:prSet phldrT="[Текст]" custT="1"/>
      <dgm:spPr/>
      <dgm:t>
        <a:bodyPr/>
        <a:lstStyle/>
        <a:p>
          <a:r>
            <a:rPr lang="ru-RU" sz="2000" dirty="0" smtClean="0"/>
            <a:t>Реализация принципа интеграции образовательного процесса детского сада.</a:t>
          </a:r>
          <a:endParaRPr lang="ru-RU" sz="2000" dirty="0"/>
        </a:p>
      </dgm:t>
    </dgm:pt>
    <dgm:pt modelId="{16688426-DAF1-4E92-BF7C-F6FD71F62B8E}" type="parTrans" cxnId="{967ED74B-9A9B-43E4-ABA6-4A5245902844}">
      <dgm:prSet/>
      <dgm:spPr/>
      <dgm:t>
        <a:bodyPr/>
        <a:lstStyle/>
        <a:p>
          <a:endParaRPr lang="ru-RU"/>
        </a:p>
      </dgm:t>
    </dgm:pt>
    <dgm:pt modelId="{5A4164C0-C53D-4937-9D20-632259407747}" type="sibTrans" cxnId="{967ED74B-9A9B-43E4-ABA6-4A5245902844}">
      <dgm:prSet/>
      <dgm:spPr/>
      <dgm:t>
        <a:bodyPr/>
        <a:lstStyle/>
        <a:p>
          <a:endParaRPr lang="ru-RU"/>
        </a:p>
      </dgm:t>
    </dgm:pt>
    <dgm:pt modelId="{02A96BF8-DAC6-46AB-9AF8-DE90FAE194D6}">
      <dgm:prSet phldrT="[Текст]" custT="1"/>
      <dgm:spPr/>
      <dgm:t>
        <a:bodyPr/>
        <a:lstStyle/>
        <a:p>
          <a:r>
            <a:rPr lang="ru-RU" sz="2000" b="1" dirty="0" smtClean="0"/>
            <a:t>Образовательные ситуации, носящие комплексный характер  включают задачи, реализуемые в разных видах деятельности на одном тематическом содержании. </a:t>
          </a:r>
          <a:endParaRPr lang="ru-RU" sz="2000" b="1" dirty="0"/>
        </a:p>
      </dgm:t>
    </dgm:pt>
    <dgm:pt modelId="{552B1F7F-081C-48AB-8D91-C9AD82444C27}" type="sibTrans" cxnId="{1ADE6DB3-F887-4638-9C40-BD6AC6B8E86A}">
      <dgm:prSet/>
      <dgm:spPr/>
      <dgm:t>
        <a:bodyPr/>
        <a:lstStyle/>
        <a:p>
          <a:endParaRPr lang="ru-RU"/>
        </a:p>
      </dgm:t>
    </dgm:pt>
    <dgm:pt modelId="{BFC49289-416D-4242-A7CA-E17B02BD20E2}" type="parTrans" cxnId="{1ADE6DB3-F887-4638-9C40-BD6AC6B8E86A}">
      <dgm:prSet/>
      <dgm:spPr/>
      <dgm:t>
        <a:bodyPr/>
        <a:lstStyle/>
        <a:p>
          <a:endParaRPr lang="ru-RU"/>
        </a:p>
      </dgm:t>
    </dgm:pt>
    <dgm:pt modelId="{3BE85B83-842D-46E0-BCAE-02F74160254A}" type="pres">
      <dgm:prSet presAssocID="{71C9EFDA-C8EA-4D19-9FA9-D2B883408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390DF-EF53-4CB9-AD1D-98D07B59CB3D}" type="pres">
      <dgm:prSet presAssocID="{A9F2DD52-96A5-4D71-80A9-7D9332E1998F}" presName="linNode" presStyleCnt="0"/>
      <dgm:spPr/>
      <dgm:t>
        <a:bodyPr/>
        <a:lstStyle/>
        <a:p>
          <a:endParaRPr lang="ru-RU"/>
        </a:p>
      </dgm:t>
    </dgm:pt>
    <dgm:pt modelId="{4C27CBBF-2EF2-49FE-A100-F97530B4C561}" type="pres">
      <dgm:prSet presAssocID="{A9F2DD52-96A5-4D71-80A9-7D9332E1998F}" presName="parentText" presStyleLbl="node1" presStyleIdx="0" presStyleCnt="2" custScaleX="15443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745EC-E837-4BEF-9587-A820F6D1AED6}" type="pres">
      <dgm:prSet presAssocID="{A9F2DD52-96A5-4D71-80A9-7D9332E199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75F1E-03CB-4738-B2FD-4C2CDE732E29}" type="pres">
      <dgm:prSet presAssocID="{CFD76E7E-8A1A-4EB2-BA29-AEA5CFDCDBC2}" presName="sp" presStyleCnt="0"/>
      <dgm:spPr/>
      <dgm:t>
        <a:bodyPr/>
        <a:lstStyle/>
        <a:p>
          <a:endParaRPr lang="ru-RU"/>
        </a:p>
      </dgm:t>
    </dgm:pt>
    <dgm:pt modelId="{23377CDE-85E4-450A-BDFA-5B40F38338B5}" type="pres">
      <dgm:prSet presAssocID="{02A96BF8-DAC6-46AB-9AF8-DE90FAE194D6}" presName="linNode" presStyleCnt="0"/>
      <dgm:spPr/>
      <dgm:t>
        <a:bodyPr/>
        <a:lstStyle/>
        <a:p>
          <a:endParaRPr lang="ru-RU"/>
        </a:p>
      </dgm:t>
    </dgm:pt>
    <dgm:pt modelId="{F5E66502-AFDB-449F-B9A9-9899230A0813}" type="pres">
      <dgm:prSet presAssocID="{02A96BF8-DAC6-46AB-9AF8-DE90FAE194D6}" presName="parentText" presStyleLbl="node1" presStyleIdx="1" presStyleCnt="2" custScaleX="154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0CD3-4D2C-42CA-8352-DC20119B0699}" type="pres">
      <dgm:prSet presAssocID="{02A96BF8-DAC6-46AB-9AF8-DE90FAE194D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E5BB9-9D3D-4B88-A663-57BB4C9AB4C4}" type="presOf" srcId="{02A96BF8-DAC6-46AB-9AF8-DE90FAE194D6}" destId="{F5E66502-AFDB-449F-B9A9-9899230A0813}" srcOrd="0" destOrd="0" presId="urn:microsoft.com/office/officeart/2005/8/layout/vList5"/>
    <dgm:cxn modelId="{DF62C7FF-DA87-4156-A757-AA01FF417421}" srcId="{A9F2DD52-96A5-4D71-80A9-7D9332E1998F}" destId="{53505C68-7BF8-485E-A7C6-1FAFDBA9CB8A}" srcOrd="0" destOrd="0" parTransId="{D6A7B87F-7543-4F6F-BB43-2809D642D435}" sibTransId="{1FC87D9A-F269-458E-B3E5-E54E7AA7D898}"/>
    <dgm:cxn modelId="{053FB7F8-BE3E-44FF-9393-98D8386A10AD}" srcId="{71C9EFDA-C8EA-4D19-9FA9-D2B883408EEA}" destId="{A9F2DD52-96A5-4D71-80A9-7D9332E1998F}" srcOrd="0" destOrd="0" parTransId="{6AC04E6E-6050-4647-92AD-A6149496419F}" sibTransId="{CFD76E7E-8A1A-4EB2-BA29-AEA5CFDCDBC2}"/>
    <dgm:cxn modelId="{1ADE6DB3-F887-4638-9C40-BD6AC6B8E86A}" srcId="{71C9EFDA-C8EA-4D19-9FA9-D2B883408EEA}" destId="{02A96BF8-DAC6-46AB-9AF8-DE90FAE194D6}" srcOrd="1" destOrd="0" parTransId="{BFC49289-416D-4242-A7CA-E17B02BD20E2}" sibTransId="{552B1F7F-081C-48AB-8D91-C9AD82444C27}"/>
    <dgm:cxn modelId="{49BBA140-4FD5-45A2-8B1C-067C7C02442F}" type="presOf" srcId="{A9F2DD52-96A5-4D71-80A9-7D9332E1998F}" destId="{4C27CBBF-2EF2-49FE-A100-F97530B4C561}" srcOrd="0" destOrd="0" presId="urn:microsoft.com/office/officeart/2005/8/layout/vList5"/>
    <dgm:cxn modelId="{967ED74B-9A9B-43E4-ABA6-4A5245902844}" srcId="{02A96BF8-DAC6-46AB-9AF8-DE90FAE194D6}" destId="{CB7C61EF-0F20-45C0-A8B6-58766625DC19}" srcOrd="0" destOrd="0" parTransId="{16688426-DAF1-4E92-BF7C-F6FD71F62B8E}" sibTransId="{5A4164C0-C53D-4937-9D20-632259407747}"/>
    <dgm:cxn modelId="{1A0CA48C-173A-4349-BB9F-95C9C9A15236}" type="presOf" srcId="{53505C68-7BF8-485E-A7C6-1FAFDBA9CB8A}" destId="{BE3745EC-E837-4BEF-9587-A820F6D1AED6}" srcOrd="0" destOrd="0" presId="urn:microsoft.com/office/officeart/2005/8/layout/vList5"/>
    <dgm:cxn modelId="{E62D709A-E5BD-4E8B-848A-1FFD2BAECDBD}" type="presOf" srcId="{CB7C61EF-0F20-45C0-A8B6-58766625DC19}" destId="{36D20CD3-4D2C-42CA-8352-DC20119B0699}" srcOrd="0" destOrd="0" presId="urn:microsoft.com/office/officeart/2005/8/layout/vList5"/>
    <dgm:cxn modelId="{3F268D84-3C67-4F3E-954F-8C054C3A55AA}" type="presOf" srcId="{71C9EFDA-C8EA-4D19-9FA9-D2B883408EEA}" destId="{3BE85B83-842D-46E0-BCAE-02F74160254A}" srcOrd="0" destOrd="0" presId="urn:microsoft.com/office/officeart/2005/8/layout/vList5"/>
    <dgm:cxn modelId="{496F268F-2E71-4358-B143-A519F5091D12}" type="presParOf" srcId="{3BE85B83-842D-46E0-BCAE-02F74160254A}" destId="{1CD390DF-EF53-4CB9-AD1D-98D07B59CB3D}" srcOrd="0" destOrd="0" presId="urn:microsoft.com/office/officeart/2005/8/layout/vList5"/>
    <dgm:cxn modelId="{324D21AE-6567-477D-B146-31C930E65F56}" type="presParOf" srcId="{1CD390DF-EF53-4CB9-AD1D-98D07B59CB3D}" destId="{4C27CBBF-2EF2-49FE-A100-F97530B4C561}" srcOrd="0" destOrd="0" presId="urn:microsoft.com/office/officeart/2005/8/layout/vList5"/>
    <dgm:cxn modelId="{9B2D8DB5-579B-4E16-BB28-8862475F4C6A}" type="presParOf" srcId="{1CD390DF-EF53-4CB9-AD1D-98D07B59CB3D}" destId="{BE3745EC-E837-4BEF-9587-A820F6D1AED6}" srcOrd="1" destOrd="0" presId="urn:microsoft.com/office/officeart/2005/8/layout/vList5"/>
    <dgm:cxn modelId="{2B045DB0-06CB-4219-A926-5620EF6FE512}" type="presParOf" srcId="{3BE85B83-842D-46E0-BCAE-02F74160254A}" destId="{B7075F1E-03CB-4738-B2FD-4C2CDE732E29}" srcOrd="1" destOrd="0" presId="urn:microsoft.com/office/officeart/2005/8/layout/vList5"/>
    <dgm:cxn modelId="{4C29DAC9-81E9-4E96-8E5E-3F33F10BB836}" type="presParOf" srcId="{3BE85B83-842D-46E0-BCAE-02F74160254A}" destId="{23377CDE-85E4-450A-BDFA-5B40F38338B5}" srcOrd="2" destOrd="0" presId="urn:microsoft.com/office/officeart/2005/8/layout/vList5"/>
    <dgm:cxn modelId="{924ADB0E-6FBF-4DB6-8EAE-4EC9C803C4A9}" type="presParOf" srcId="{23377CDE-85E4-450A-BDFA-5B40F38338B5}" destId="{F5E66502-AFDB-449F-B9A9-9899230A0813}" srcOrd="0" destOrd="0" presId="urn:microsoft.com/office/officeart/2005/8/layout/vList5"/>
    <dgm:cxn modelId="{C5D70AAB-40A7-4ACD-8C8B-D792D0914F3B}" type="presParOf" srcId="{23377CDE-85E4-450A-BDFA-5B40F38338B5}" destId="{36D20CD3-4D2C-42CA-8352-DC20119B06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530372-1BC2-4B03-B47B-1AD18B09239A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C91724-11A3-492D-A854-FFFEC775F4B3}">
      <dgm:prSet phldrT="[Текст]"/>
      <dgm:spPr/>
      <dgm:t>
        <a:bodyPr/>
        <a:lstStyle/>
        <a:p>
          <a:r>
            <a:rPr lang="ru-RU" b="1" dirty="0" smtClean="0"/>
            <a:t>ОБРАЗОВАТЕЛЬНАЯ СИТУАЦИЯ</a:t>
          </a:r>
          <a:endParaRPr lang="ru-RU" b="1" dirty="0"/>
        </a:p>
      </dgm:t>
    </dgm:pt>
    <dgm:pt modelId="{00DD7205-6358-4E7A-8CF2-9824103433AF}" type="parTrans" cxnId="{DC73672C-9FE3-4EB7-9A40-A00D50499A39}">
      <dgm:prSet/>
      <dgm:spPr/>
      <dgm:t>
        <a:bodyPr/>
        <a:lstStyle/>
        <a:p>
          <a:endParaRPr lang="ru-RU"/>
        </a:p>
      </dgm:t>
    </dgm:pt>
    <dgm:pt modelId="{46C27935-0FAD-44DF-BD64-78D072EAF017}" type="sibTrans" cxnId="{DC73672C-9FE3-4EB7-9A40-A00D50499A39}">
      <dgm:prSet/>
      <dgm:spPr/>
      <dgm:t>
        <a:bodyPr/>
        <a:lstStyle/>
        <a:p>
          <a:endParaRPr lang="ru-RU"/>
        </a:p>
      </dgm:t>
    </dgm:pt>
    <dgm:pt modelId="{86601A0F-035B-415B-9C31-012068021073}">
      <dgm:prSet phldrT="[Текст]"/>
      <dgm:spPr/>
      <dgm:t>
        <a:bodyPr/>
        <a:lstStyle/>
        <a:p>
          <a:r>
            <a:rPr lang="ru-RU" dirty="0" smtClean="0"/>
            <a:t>Заранее планирует сам педагог </a:t>
          </a:r>
          <a:endParaRPr lang="ru-RU" dirty="0"/>
        </a:p>
      </dgm:t>
    </dgm:pt>
    <dgm:pt modelId="{AEA53ACA-B139-42F8-987C-B51AB4B2CB23}" type="parTrans" cxnId="{6A9A86A5-9D2A-449C-B2EE-65B1EA69B6B9}">
      <dgm:prSet/>
      <dgm:spPr/>
      <dgm:t>
        <a:bodyPr/>
        <a:lstStyle/>
        <a:p>
          <a:endParaRPr lang="ru-RU"/>
        </a:p>
      </dgm:t>
    </dgm:pt>
    <dgm:pt modelId="{0DB8DE7D-1091-453C-9914-6CCDA6AFEB6A}" type="sibTrans" cxnId="{6A9A86A5-9D2A-449C-B2EE-65B1EA69B6B9}">
      <dgm:prSet/>
      <dgm:spPr/>
      <dgm:t>
        <a:bodyPr/>
        <a:lstStyle/>
        <a:p>
          <a:endParaRPr lang="ru-RU"/>
        </a:p>
      </dgm:t>
    </dgm:pt>
    <dgm:pt modelId="{6EF71B98-646C-4907-9FD5-3CC7EEA798F5}">
      <dgm:prSet phldrT="[Текст]"/>
      <dgm:spPr/>
      <dgm:t>
        <a:bodyPr/>
        <a:lstStyle/>
        <a:p>
          <a:r>
            <a:rPr lang="ru-RU" dirty="0" smtClean="0"/>
            <a:t>Реально-практические</a:t>
          </a:r>
          <a:endParaRPr lang="ru-RU" dirty="0"/>
        </a:p>
      </dgm:t>
    </dgm:pt>
    <dgm:pt modelId="{41587F89-D9C8-41FF-85BF-03C8EA104DAE}" type="parTrans" cxnId="{B65D5546-AE6C-4401-BC14-7F4ED0005C25}">
      <dgm:prSet/>
      <dgm:spPr/>
      <dgm:t>
        <a:bodyPr/>
        <a:lstStyle/>
        <a:p>
          <a:endParaRPr lang="ru-RU"/>
        </a:p>
      </dgm:t>
    </dgm:pt>
    <dgm:pt modelId="{091F9A12-0609-4932-9DF7-CCC8D724A986}" type="sibTrans" cxnId="{B65D5546-AE6C-4401-BC14-7F4ED0005C25}">
      <dgm:prSet/>
      <dgm:spPr/>
      <dgm:t>
        <a:bodyPr/>
        <a:lstStyle/>
        <a:p>
          <a:endParaRPr lang="ru-RU"/>
        </a:p>
      </dgm:t>
    </dgm:pt>
    <dgm:pt modelId="{36621C0D-DBD6-4228-9259-0361FDBFF5AE}">
      <dgm:prSet phldrT="[Текст]"/>
      <dgm:spPr/>
      <dgm:t>
        <a:bodyPr/>
        <a:lstStyle/>
        <a:p>
          <a:r>
            <a:rPr lang="ru-RU" dirty="0" smtClean="0"/>
            <a:t>Игровые</a:t>
          </a:r>
          <a:endParaRPr lang="ru-RU" dirty="0"/>
        </a:p>
      </dgm:t>
    </dgm:pt>
    <dgm:pt modelId="{70FE4315-396E-4B34-B7F7-A9EB9A96E869}" type="parTrans" cxnId="{34C452A4-24CE-495E-86D2-6B375A89F534}">
      <dgm:prSet/>
      <dgm:spPr/>
      <dgm:t>
        <a:bodyPr/>
        <a:lstStyle/>
        <a:p>
          <a:endParaRPr lang="ru-RU"/>
        </a:p>
      </dgm:t>
    </dgm:pt>
    <dgm:pt modelId="{D7097AB6-6F59-4485-B1F8-C9D218F2764B}" type="sibTrans" cxnId="{34C452A4-24CE-495E-86D2-6B375A89F534}">
      <dgm:prSet/>
      <dgm:spPr/>
      <dgm:t>
        <a:bodyPr/>
        <a:lstStyle/>
        <a:p>
          <a:endParaRPr lang="ru-RU"/>
        </a:p>
      </dgm:t>
    </dgm:pt>
    <dgm:pt modelId="{6CDAF452-9CC7-40EF-849A-8F49956F128C}">
      <dgm:prSet phldrT="[Текст]"/>
      <dgm:spPr/>
      <dgm:t>
        <a:bodyPr/>
        <a:lstStyle/>
        <a:p>
          <a:r>
            <a:rPr lang="ru-RU" dirty="0" smtClean="0"/>
            <a:t>Возникающая спонтанно</a:t>
          </a:r>
          <a:endParaRPr lang="ru-RU" dirty="0"/>
        </a:p>
      </dgm:t>
    </dgm:pt>
    <dgm:pt modelId="{911BE395-C29D-4282-B911-2FDC35A97A64}" type="parTrans" cxnId="{97AB26E2-C486-43AD-8C98-EBBFB9291E4B}">
      <dgm:prSet/>
      <dgm:spPr/>
      <dgm:t>
        <a:bodyPr/>
        <a:lstStyle/>
        <a:p>
          <a:endParaRPr lang="ru-RU"/>
        </a:p>
      </dgm:t>
    </dgm:pt>
    <dgm:pt modelId="{3410E881-185F-4E17-8305-9379C3C13973}" type="sibTrans" cxnId="{97AB26E2-C486-43AD-8C98-EBBFB9291E4B}">
      <dgm:prSet/>
      <dgm:spPr/>
      <dgm:t>
        <a:bodyPr/>
        <a:lstStyle/>
        <a:p>
          <a:endParaRPr lang="ru-RU"/>
        </a:p>
      </dgm:t>
    </dgm:pt>
    <dgm:pt modelId="{809CB287-EB73-406A-B08F-921AFC3D4881}" type="pres">
      <dgm:prSet presAssocID="{0C530372-1BC2-4B03-B47B-1AD18B0923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AC5DD4-D310-468D-9BE3-46C10970D600}" type="pres">
      <dgm:prSet presAssocID="{A6C91724-11A3-492D-A854-FFFEC775F4B3}" presName="hierRoot1" presStyleCnt="0"/>
      <dgm:spPr/>
      <dgm:t>
        <a:bodyPr/>
        <a:lstStyle/>
        <a:p>
          <a:endParaRPr lang="ru-RU"/>
        </a:p>
      </dgm:t>
    </dgm:pt>
    <dgm:pt modelId="{B7EE5D7F-2B7A-4706-BD50-D760CFD3490F}" type="pres">
      <dgm:prSet presAssocID="{A6C91724-11A3-492D-A854-FFFEC775F4B3}" presName="composite" presStyleCnt="0"/>
      <dgm:spPr/>
      <dgm:t>
        <a:bodyPr/>
        <a:lstStyle/>
        <a:p>
          <a:endParaRPr lang="ru-RU"/>
        </a:p>
      </dgm:t>
    </dgm:pt>
    <dgm:pt modelId="{06172670-64F8-4056-87F7-12522EBD189D}" type="pres">
      <dgm:prSet presAssocID="{A6C91724-11A3-492D-A854-FFFEC775F4B3}" presName="background" presStyleLbl="node0" presStyleIdx="0" presStyleCnt="1"/>
      <dgm:spPr/>
      <dgm:t>
        <a:bodyPr/>
        <a:lstStyle/>
        <a:p>
          <a:endParaRPr lang="ru-RU"/>
        </a:p>
      </dgm:t>
    </dgm:pt>
    <dgm:pt modelId="{02E607E7-E8C5-406F-AB31-C6D4B8CC76B0}" type="pres">
      <dgm:prSet presAssocID="{A6C91724-11A3-492D-A854-FFFEC775F4B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798B0-970A-4F9A-9AE9-061064AFBA93}" type="pres">
      <dgm:prSet presAssocID="{A6C91724-11A3-492D-A854-FFFEC775F4B3}" presName="hierChild2" presStyleCnt="0"/>
      <dgm:spPr/>
      <dgm:t>
        <a:bodyPr/>
        <a:lstStyle/>
        <a:p>
          <a:endParaRPr lang="ru-RU"/>
        </a:p>
      </dgm:t>
    </dgm:pt>
    <dgm:pt modelId="{10D5B487-4E88-4020-8207-F06AB7B5B4F6}" type="pres">
      <dgm:prSet presAssocID="{AEA53ACA-B139-42F8-987C-B51AB4B2CB2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12D204F-716F-4330-A361-2D90C248BA99}" type="pres">
      <dgm:prSet presAssocID="{86601A0F-035B-415B-9C31-012068021073}" presName="hierRoot2" presStyleCnt="0"/>
      <dgm:spPr/>
      <dgm:t>
        <a:bodyPr/>
        <a:lstStyle/>
        <a:p>
          <a:endParaRPr lang="ru-RU"/>
        </a:p>
      </dgm:t>
    </dgm:pt>
    <dgm:pt modelId="{EAD028E9-2848-4A6A-88B2-030ABD084C3C}" type="pres">
      <dgm:prSet presAssocID="{86601A0F-035B-415B-9C31-012068021073}" presName="composite2" presStyleCnt="0"/>
      <dgm:spPr/>
      <dgm:t>
        <a:bodyPr/>
        <a:lstStyle/>
        <a:p>
          <a:endParaRPr lang="ru-RU"/>
        </a:p>
      </dgm:t>
    </dgm:pt>
    <dgm:pt modelId="{EA4B7D0B-5EC2-4B99-AFB5-3440269C1D1C}" type="pres">
      <dgm:prSet presAssocID="{86601A0F-035B-415B-9C31-012068021073}" presName="background2" presStyleLbl="node2" presStyleIdx="0" presStyleCnt="2"/>
      <dgm:spPr/>
      <dgm:t>
        <a:bodyPr/>
        <a:lstStyle/>
        <a:p>
          <a:endParaRPr lang="ru-RU"/>
        </a:p>
      </dgm:t>
    </dgm:pt>
    <dgm:pt modelId="{CA334CF4-6626-45CD-A708-C8B49C89568F}" type="pres">
      <dgm:prSet presAssocID="{86601A0F-035B-415B-9C31-01206802107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09255-19F3-4FE3-9E9E-CAA97F884D9D}" type="pres">
      <dgm:prSet presAssocID="{86601A0F-035B-415B-9C31-012068021073}" presName="hierChild3" presStyleCnt="0"/>
      <dgm:spPr/>
      <dgm:t>
        <a:bodyPr/>
        <a:lstStyle/>
        <a:p>
          <a:endParaRPr lang="ru-RU"/>
        </a:p>
      </dgm:t>
    </dgm:pt>
    <dgm:pt modelId="{FA883DAB-EB52-4DBE-BA98-8962839DE1E0}" type="pres">
      <dgm:prSet presAssocID="{41587F89-D9C8-41FF-85BF-03C8EA104DA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6DFBCEA-16C0-47CB-A234-2D7EA6AD5380}" type="pres">
      <dgm:prSet presAssocID="{6EF71B98-646C-4907-9FD5-3CC7EEA798F5}" presName="hierRoot3" presStyleCnt="0"/>
      <dgm:spPr/>
      <dgm:t>
        <a:bodyPr/>
        <a:lstStyle/>
        <a:p>
          <a:endParaRPr lang="ru-RU"/>
        </a:p>
      </dgm:t>
    </dgm:pt>
    <dgm:pt modelId="{DFF63BCE-1E90-47EC-B27C-51DF5BAE6F84}" type="pres">
      <dgm:prSet presAssocID="{6EF71B98-646C-4907-9FD5-3CC7EEA798F5}" presName="composite3" presStyleCnt="0"/>
      <dgm:spPr/>
      <dgm:t>
        <a:bodyPr/>
        <a:lstStyle/>
        <a:p>
          <a:endParaRPr lang="ru-RU"/>
        </a:p>
      </dgm:t>
    </dgm:pt>
    <dgm:pt modelId="{6BF326EA-8E18-4BEF-8286-18853F123652}" type="pres">
      <dgm:prSet presAssocID="{6EF71B98-646C-4907-9FD5-3CC7EEA798F5}" presName="background3" presStyleLbl="node3" presStyleIdx="0" presStyleCnt="2"/>
      <dgm:spPr/>
      <dgm:t>
        <a:bodyPr/>
        <a:lstStyle/>
        <a:p>
          <a:endParaRPr lang="ru-RU"/>
        </a:p>
      </dgm:t>
    </dgm:pt>
    <dgm:pt modelId="{8B6259CD-F4E5-4EC6-BE18-2F20057B6330}" type="pres">
      <dgm:prSet presAssocID="{6EF71B98-646C-4907-9FD5-3CC7EEA798F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6F5D4-34A8-4A2F-9E9E-1BCB5A9F22D8}" type="pres">
      <dgm:prSet presAssocID="{6EF71B98-646C-4907-9FD5-3CC7EEA798F5}" presName="hierChild4" presStyleCnt="0"/>
      <dgm:spPr/>
      <dgm:t>
        <a:bodyPr/>
        <a:lstStyle/>
        <a:p>
          <a:endParaRPr lang="ru-RU"/>
        </a:p>
      </dgm:t>
    </dgm:pt>
    <dgm:pt modelId="{0A0ABBA0-DF35-4EDE-A72F-A943C6FE3DED}" type="pres">
      <dgm:prSet presAssocID="{70FE4315-396E-4B34-B7F7-A9EB9A96E86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0371AE7-39EF-45A0-BC9D-B7EF97915852}" type="pres">
      <dgm:prSet presAssocID="{36621C0D-DBD6-4228-9259-0361FDBFF5AE}" presName="hierRoot3" presStyleCnt="0"/>
      <dgm:spPr/>
      <dgm:t>
        <a:bodyPr/>
        <a:lstStyle/>
        <a:p>
          <a:endParaRPr lang="ru-RU"/>
        </a:p>
      </dgm:t>
    </dgm:pt>
    <dgm:pt modelId="{DB4C0957-5FD4-4333-8237-B827B3A25677}" type="pres">
      <dgm:prSet presAssocID="{36621C0D-DBD6-4228-9259-0361FDBFF5AE}" presName="composite3" presStyleCnt="0"/>
      <dgm:spPr/>
      <dgm:t>
        <a:bodyPr/>
        <a:lstStyle/>
        <a:p>
          <a:endParaRPr lang="ru-RU"/>
        </a:p>
      </dgm:t>
    </dgm:pt>
    <dgm:pt modelId="{5660B0F3-7F2C-4E15-A707-3FF7C61D2919}" type="pres">
      <dgm:prSet presAssocID="{36621C0D-DBD6-4228-9259-0361FDBFF5AE}" presName="background3" presStyleLbl="node3" presStyleIdx="1" presStyleCnt="2"/>
      <dgm:spPr/>
      <dgm:t>
        <a:bodyPr/>
        <a:lstStyle/>
        <a:p>
          <a:endParaRPr lang="ru-RU"/>
        </a:p>
      </dgm:t>
    </dgm:pt>
    <dgm:pt modelId="{3D920BFA-A850-4EED-A8F2-C1C27DF4C77D}" type="pres">
      <dgm:prSet presAssocID="{36621C0D-DBD6-4228-9259-0361FDBFF5A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A9AB7-992D-4208-9593-62ED093323B4}" type="pres">
      <dgm:prSet presAssocID="{36621C0D-DBD6-4228-9259-0361FDBFF5AE}" presName="hierChild4" presStyleCnt="0"/>
      <dgm:spPr/>
      <dgm:t>
        <a:bodyPr/>
        <a:lstStyle/>
        <a:p>
          <a:endParaRPr lang="ru-RU"/>
        </a:p>
      </dgm:t>
    </dgm:pt>
    <dgm:pt modelId="{A2FFB812-08CA-47DE-BB4A-455595AB1B7D}" type="pres">
      <dgm:prSet presAssocID="{911BE395-C29D-4282-B911-2FDC35A97A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6DBD63C-DEED-4AAB-B446-1ED827DE5E43}" type="pres">
      <dgm:prSet presAssocID="{6CDAF452-9CC7-40EF-849A-8F49956F128C}" presName="hierRoot2" presStyleCnt="0"/>
      <dgm:spPr/>
      <dgm:t>
        <a:bodyPr/>
        <a:lstStyle/>
        <a:p>
          <a:endParaRPr lang="ru-RU"/>
        </a:p>
      </dgm:t>
    </dgm:pt>
    <dgm:pt modelId="{851127BF-BF16-4D50-9DFE-863E37B80370}" type="pres">
      <dgm:prSet presAssocID="{6CDAF452-9CC7-40EF-849A-8F49956F128C}" presName="composite2" presStyleCnt="0"/>
      <dgm:spPr/>
      <dgm:t>
        <a:bodyPr/>
        <a:lstStyle/>
        <a:p>
          <a:endParaRPr lang="ru-RU"/>
        </a:p>
      </dgm:t>
    </dgm:pt>
    <dgm:pt modelId="{797B9DF6-8AA6-4792-8E47-C752B1EF570D}" type="pres">
      <dgm:prSet presAssocID="{6CDAF452-9CC7-40EF-849A-8F49956F128C}" presName="background2" presStyleLbl="node2" presStyleIdx="1" presStyleCnt="2"/>
      <dgm:spPr/>
      <dgm:t>
        <a:bodyPr/>
        <a:lstStyle/>
        <a:p>
          <a:endParaRPr lang="ru-RU"/>
        </a:p>
      </dgm:t>
    </dgm:pt>
    <dgm:pt modelId="{1A7D6CDA-DDAA-4A20-93F0-AB9658AD9ADB}" type="pres">
      <dgm:prSet presAssocID="{6CDAF452-9CC7-40EF-849A-8F49956F128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830AD-9AD4-4058-9B33-F1212A5EA35B}" type="pres">
      <dgm:prSet presAssocID="{6CDAF452-9CC7-40EF-849A-8F49956F128C}" presName="hierChild3" presStyleCnt="0"/>
      <dgm:spPr/>
      <dgm:t>
        <a:bodyPr/>
        <a:lstStyle/>
        <a:p>
          <a:endParaRPr lang="ru-RU"/>
        </a:p>
      </dgm:t>
    </dgm:pt>
  </dgm:ptLst>
  <dgm:cxnLst>
    <dgm:cxn modelId="{6A9A86A5-9D2A-449C-B2EE-65B1EA69B6B9}" srcId="{A6C91724-11A3-492D-A854-FFFEC775F4B3}" destId="{86601A0F-035B-415B-9C31-012068021073}" srcOrd="0" destOrd="0" parTransId="{AEA53ACA-B139-42F8-987C-B51AB4B2CB23}" sibTransId="{0DB8DE7D-1091-453C-9914-6CCDA6AFEB6A}"/>
    <dgm:cxn modelId="{E69D8722-62CA-49CC-AA1C-2C2E6102EA9F}" type="presOf" srcId="{86601A0F-035B-415B-9C31-012068021073}" destId="{CA334CF4-6626-45CD-A708-C8B49C89568F}" srcOrd="0" destOrd="0" presId="urn:microsoft.com/office/officeart/2005/8/layout/hierarchy1"/>
    <dgm:cxn modelId="{34C452A4-24CE-495E-86D2-6B375A89F534}" srcId="{86601A0F-035B-415B-9C31-012068021073}" destId="{36621C0D-DBD6-4228-9259-0361FDBFF5AE}" srcOrd="1" destOrd="0" parTransId="{70FE4315-396E-4B34-B7F7-A9EB9A96E869}" sibTransId="{D7097AB6-6F59-4485-B1F8-C9D218F2764B}"/>
    <dgm:cxn modelId="{7D26ED44-2AD6-4D1E-B91F-DAA3A493463A}" type="presOf" srcId="{0C530372-1BC2-4B03-B47B-1AD18B09239A}" destId="{809CB287-EB73-406A-B08F-921AFC3D4881}" srcOrd="0" destOrd="0" presId="urn:microsoft.com/office/officeart/2005/8/layout/hierarchy1"/>
    <dgm:cxn modelId="{0333071E-9CBE-4DFA-80F5-FCF4892E1D6C}" type="presOf" srcId="{41587F89-D9C8-41FF-85BF-03C8EA104DAE}" destId="{FA883DAB-EB52-4DBE-BA98-8962839DE1E0}" srcOrd="0" destOrd="0" presId="urn:microsoft.com/office/officeart/2005/8/layout/hierarchy1"/>
    <dgm:cxn modelId="{524911F3-4FD8-437A-B44A-C968BEFCEEA0}" type="presOf" srcId="{70FE4315-396E-4B34-B7F7-A9EB9A96E869}" destId="{0A0ABBA0-DF35-4EDE-A72F-A943C6FE3DED}" srcOrd="0" destOrd="0" presId="urn:microsoft.com/office/officeart/2005/8/layout/hierarchy1"/>
    <dgm:cxn modelId="{B65D5546-AE6C-4401-BC14-7F4ED0005C25}" srcId="{86601A0F-035B-415B-9C31-012068021073}" destId="{6EF71B98-646C-4907-9FD5-3CC7EEA798F5}" srcOrd="0" destOrd="0" parTransId="{41587F89-D9C8-41FF-85BF-03C8EA104DAE}" sibTransId="{091F9A12-0609-4932-9DF7-CCC8D724A986}"/>
    <dgm:cxn modelId="{17F941DA-70E4-41A7-B0A7-D3832A392E96}" type="presOf" srcId="{911BE395-C29D-4282-B911-2FDC35A97A64}" destId="{A2FFB812-08CA-47DE-BB4A-455595AB1B7D}" srcOrd="0" destOrd="0" presId="urn:microsoft.com/office/officeart/2005/8/layout/hierarchy1"/>
    <dgm:cxn modelId="{97AB26E2-C486-43AD-8C98-EBBFB9291E4B}" srcId="{A6C91724-11A3-492D-A854-FFFEC775F4B3}" destId="{6CDAF452-9CC7-40EF-849A-8F49956F128C}" srcOrd="1" destOrd="0" parTransId="{911BE395-C29D-4282-B911-2FDC35A97A64}" sibTransId="{3410E881-185F-4E17-8305-9379C3C13973}"/>
    <dgm:cxn modelId="{BAD6FECE-5A92-4925-AF90-96F11857F217}" type="presOf" srcId="{6CDAF452-9CC7-40EF-849A-8F49956F128C}" destId="{1A7D6CDA-DDAA-4A20-93F0-AB9658AD9ADB}" srcOrd="0" destOrd="0" presId="urn:microsoft.com/office/officeart/2005/8/layout/hierarchy1"/>
    <dgm:cxn modelId="{D5F3CDCD-FFAE-4D6B-A255-9E530AA51D6F}" type="presOf" srcId="{AEA53ACA-B139-42F8-987C-B51AB4B2CB23}" destId="{10D5B487-4E88-4020-8207-F06AB7B5B4F6}" srcOrd="0" destOrd="0" presId="urn:microsoft.com/office/officeart/2005/8/layout/hierarchy1"/>
    <dgm:cxn modelId="{893DF1FD-52E5-4D34-A64D-4298CCCAFDD1}" type="presOf" srcId="{36621C0D-DBD6-4228-9259-0361FDBFF5AE}" destId="{3D920BFA-A850-4EED-A8F2-C1C27DF4C77D}" srcOrd="0" destOrd="0" presId="urn:microsoft.com/office/officeart/2005/8/layout/hierarchy1"/>
    <dgm:cxn modelId="{DC73672C-9FE3-4EB7-9A40-A00D50499A39}" srcId="{0C530372-1BC2-4B03-B47B-1AD18B09239A}" destId="{A6C91724-11A3-492D-A854-FFFEC775F4B3}" srcOrd="0" destOrd="0" parTransId="{00DD7205-6358-4E7A-8CF2-9824103433AF}" sibTransId="{46C27935-0FAD-44DF-BD64-78D072EAF017}"/>
    <dgm:cxn modelId="{6A6678A6-CCC0-4E29-8615-9A9D276A9639}" type="presOf" srcId="{A6C91724-11A3-492D-A854-FFFEC775F4B3}" destId="{02E607E7-E8C5-406F-AB31-C6D4B8CC76B0}" srcOrd="0" destOrd="0" presId="urn:microsoft.com/office/officeart/2005/8/layout/hierarchy1"/>
    <dgm:cxn modelId="{4BDB4164-1597-4F8E-93AC-AF3E703A3376}" type="presOf" srcId="{6EF71B98-646C-4907-9FD5-3CC7EEA798F5}" destId="{8B6259CD-F4E5-4EC6-BE18-2F20057B6330}" srcOrd="0" destOrd="0" presId="urn:microsoft.com/office/officeart/2005/8/layout/hierarchy1"/>
    <dgm:cxn modelId="{C2FE0150-2EF0-4138-99BB-44A7FE78A280}" type="presParOf" srcId="{809CB287-EB73-406A-B08F-921AFC3D4881}" destId="{65AC5DD4-D310-468D-9BE3-46C10970D600}" srcOrd="0" destOrd="0" presId="urn:microsoft.com/office/officeart/2005/8/layout/hierarchy1"/>
    <dgm:cxn modelId="{85BBE305-8BA3-49C4-B710-533FE9A30155}" type="presParOf" srcId="{65AC5DD4-D310-468D-9BE3-46C10970D600}" destId="{B7EE5D7F-2B7A-4706-BD50-D760CFD3490F}" srcOrd="0" destOrd="0" presId="urn:microsoft.com/office/officeart/2005/8/layout/hierarchy1"/>
    <dgm:cxn modelId="{EB452D06-D041-49AC-B8A3-4C5927506826}" type="presParOf" srcId="{B7EE5D7F-2B7A-4706-BD50-D760CFD3490F}" destId="{06172670-64F8-4056-87F7-12522EBD189D}" srcOrd="0" destOrd="0" presId="urn:microsoft.com/office/officeart/2005/8/layout/hierarchy1"/>
    <dgm:cxn modelId="{3FA2BA78-30F1-4204-A4CD-F8511AE4D800}" type="presParOf" srcId="{B7EE5D7F-2B7A-4706-BD50-D760CFD3490F}" destId="{02E607E7-E8C5-406F-AB31-C6D4B8CC76B0}" srcOrd="1" destOrd="0" presId="urn:microsoft.com/office/officeart/2005/8/layout/hierarchy1"/>
    <dgm:cxn modelId="{1A27F38E-9771-489F-A2D4-68F7511E4EA3}" type="presParOf" srcId="{65AC5DD4-D310-468D-9BE3-46C10970D600}" destId="{6EA798B0-970A-4F9A-9AE9-061064AFBA93}" srcOrd="1" destOrd="0" presId="urn:microsoft.com/office/officeart/2005/8/layout/hierarchy1"/>
    <dgm:cxn modelId="{2B4B7531-3F17-442C-8B55-9F8059126DE8}" type="presParOf" srcId="{6EA798B0-970A-4F9A-9AE9-061064AFBA93}" destId="{10D5B487-4E88-4020-8207-F06AB7B5B4F6}" srcOrd="0" destOrd="0" presId="urn:microsoft.com/office/officeart/2005/8/layout/hierarchy1"/>
    <dgm:cxn modelId="{5CE72D51-A680-447C-BC31-BCE1257AF41C}" type="presParOf" srcId="{6EA798B0-970A-4F9A-9AE9-061064AFBA93}" destId="{B12D204F-716F-4330-A361-2D90C248BA99}" srcOrd="1" destOrd="0" presId="urn:microsoft.com/office/officeart/2005/8/layout/hierarchy1"/>
    <dgm:cxn modelId="{54FB1716-3B8E-4CF7-84BC-E43366118E04}" type="presParOf" srcId="{B12D204F-716F-4330-A361-2D90C248BA99}" destId="{EAD028E9-2848-4A6A-88B2-030ABD084C3C}" srcOrd="0" destOrd="0" presId="urn:microsoft.com/office/officeart/2005/8/layout/hierarchy1"/>
    <dgm:cxn modelId="{E8607F96-A40D-4016-BC73-59294556D528}" type="presParOf" srcId="{EAD028E9-2848-4A6A-88B2-030ABD084C3C}" destId="{EA4B7D0B-5EC2-4B99-AFB5-3440269C1D1C}" srcOrd="0" destOrd="0" presId="urn:microsoft.com/office/officeart/2005/8/layout/hierarchy1"/>
    <dgm:cxn modelId="{D3C7BC76-E7A0-4D6D-ADF4-0539B09158E2}" type="presParOf" srcId="{EAD028E9-2848-4A6A-88B2-030ABD084C3C}" destId="{CA334CF4-6626-45CD-A708-C8B49C89568F}" srcOrd="1" destOrd="0" presId="urn:microsoft.com/office/officeart/2005/8/layout/hierarchy1"/>
    <dgm:cxn modelId="{E445FF73-2894-4644-BCD3-720F48923915}" type="presParOf" srcId="{B12D204F-716F-4330-A361-2D90C248BA99}" destId="{FDF09255-19F3-4FE3-9E9E-CAA97F884D9D}" srcOrd="1" destOrd="0" presId="urn:microsoft.com/office/officeart/2005/8/layout/hierarchy1"/>
    <dgm:cxn modelId="{0B78B946-1F11-41B2-A5BF-EDA6342EFE64}" type="presParOf" srcId="{FDF09255-19F3-4FE3-9E9E-CAA97F884D9D}" destId="{FA883DAB-EB52-4DBE-BA98-8962839DE1E0}" srcOrd="0" destOrd="0" presId="urn:microsoft.com/office/officeart/2005/8/layout/hierarchy1"/>
    <dgm:cxn modelId="{BED97F3F-F03A-4D60-AE66-329C75F2B906}" type="presParOf" srcId="{FDF09255-19F3-4FE3-9E9E-CAA97F884D9D}" destId="{66DFBCEA-16C0-47CB-A234-2D7EA6AD5380}" srcOrd="1" destOrd="0" presId="urn:microsoft.com/office/officeart/2005/8/layout/hierarchy1"/>
    <dgm:cxn modelId="{7E01CA0E-8840-46D9-96E7-C134AB2282BC}" type="presParOf" srcId="{66DFBCEA-16C0-47CB-A234-2D7EA6AD5380}" destId="{DFF63BCE-1E90-47EC-B27C-51DF5BAE6F84}" srcOrd="0" destOrd="0" presId="urn:microsoft.com/office/officeart/2005/8/layout/hierarchy1"/>
    <dgm:cxn modelId="{33D34302-072E-42E1-99ED-8611014045EF}" type="presParOf" srcId="{DFF63BCE-1E90-47EC-B27C-51DF5BAE6F84}" destId="{6BF326EA-8E18-4BEF-8286-18853F123652}" srcOrd="0" destOrd="0" presId="urn:microsoft.com/office/officeart/2005/8/layout/hierarchy1"/>
    <dgm:cxn modelId="{9599453F-F018-4B87-B87C-34FC881C88EF}" type="presParOf" srcId="{DFF63BCE-1E90-47EC-B27C-51DF5BAE6F84}" destId="{8B6259CD-F4E5-4EC6-BE18-2F20057B6330}" srcOrd="1" destOrd="0" presId="urn:microsoft.com/office/officeart/2005/8/layout/hierarchy1"/>
    <dgm:cxn modelId="{0932BB7B-98BC-41AF-9707-6997526B347E}" type="presParOf" srcId="{66DFBCEA-16C0-47CB-A234-2D7EA6AD5380}" destId="{10A6F5D4-34A8-4A2F-9E9E-1BCB5A9F22D8}" srcOrd="1" destOrd="0" presId="urn:microsoft.com/office/officeart/2005/8/layout/hierarchy1"/>
    <dgm:cxn modelId="{93960BB8-6EC6-4AC5-B765-4B2CAF671F38}" type="presParOf" srcId="{FDF09255-19F3-4FE3-9E9E-CAA97F884D9D}" destId="{0A0ABBA0-DF35-4EDE-A72F-A943C6FE3DED}" srcOrd="2" destOrd="0" presId="urn:microsoft.com/office/officeart/2005/8/layout/hierarchy1"/>
    <dgm:cxn modelId="{78530D35-5FB7-4755-B61C-817F88AF5BDC}" type="presParOf" srcId="{FDF09255-19F3-4FE3-9E9E-CAA97F884D9D}" destId="{B0371AE7-39EF-45A0-BC9D-B7EF97915852}" srcOrd="3" destOrd="0" presId="urn:microsoft.com/office/officeart/2005/8/layout/hierarchy1"/>
    <dgm:cxn modelId="{8291092D-7AF0-40FF-B0D3-DA46779FF89A}" type="presParOf" srcId="{B0371AE7-39EF-45A0-BC9D-B7EF97915852}" destId="{DB4C0957-5FD4-4333-8237-B827B3A25677}" srcOrd="0" destOrd="0" presId="urn:microsoft.com/office/officeart/2005/8/layout/hierarchy1"/>
    <dgm:cxn modelId="{D249EE96-C0B1-49A6-9678-B89D6F165C8F}" type="presParOf" srcId="{DB4C0957-5FD4-4333-8237-B827B3A25677}" destId="{5660B0F3-7F2C-4E15-A707-3FF7C61D2919}" srcOrd="0" destOrd="0" presId="urn:microsoft.com/office/officeart/2005/8/layout/hierarchy1"/>
    <dgm:cxn modelId="{74E020A0-ED7E-492F-AEF5-2E57E3007E41}" type="presParOf" srcId="{DB4C0957-5FD4-4333-8237-B827B3A25677}" destId="{3D920BFA-A850-4EED-A8F2-C1C27DF4C77D}" srcOrd="1" destOrd="0" presId="urn:microsoft.com/office/officeart/2005/8/layout/hierarchy1"/>
    <dgm:cxn modelId="{468E72F8-A2C3-4778-BEF6-CCC007AA8FE1}" type="presParOf" srcId="{B0371AE7-39EF-45A0-BC9D-B7EF97915852}" destId="{AD8A9AB7-992D-4208-9593-62ED093323B4}" srcOrd="1" destOrd="0" presId="urn:microsoft.com/office/officeart/2005/8/layout/hierarchy1"/>
    <dgm:cxn modelId="{930C15BB-7711-44F8-BC8B-5611C7F95B99}" type="presParOf" srcId="{6EA798B0-970A-4F9A-9AE9-061064AFBA93}" destId="{A2FFB812-08CA-47DE-BB4A-455595AB1B7D}" srcOrd="2" destOrd="0" presId="urn:microsoft.com/office/officeart/2005/8/layout/hierarchy1"/>
    <dgm:cxn modelId="{11C140F5-162C-4CC3-A368-A221306F5926}" type="presParOf" srcId="{6EA798B0-970A-4F9A-9AE9-061064AFBA93}" destId="{26DBD63C-DEED-4AAB-B446-1ED827DE5E43}" srcOrd="3" destOrd="0" presId="urn:microsoft.com/office/officeart/2005/8/layout/hierarchy1"/>
    <dgm:cxn modelId="{F577AC2A-4CA0-4B94-8E3A-FD2CE127DF1C}" type="presParOf" srcId="{26DBD63C-DEED-4AAB-B446-1ED827DE5E43}" destId="{851127BF-BF16-4D50-9DFE-863E37B80370}" srcOrd="0" destOrd="0" presId="urn:microsoft.com/office/officeart/2005/8/layout/hierarchy1"/>
    <dgm:cxn modelId="{5D15976A-D43D-4416-B941-21BCA8AC81B9}" type="presParOf" srcId="{851127BF-BF16-4D50-9DFE-863E37B80370}" destId="{797B9DF6-8AA6-4792-8E47-C752B1EF570D}" srcOrd="0" destOrd="0" presId="urn:microsoft.com/office/officeart/2005/8/layout/hierarchy1"/>
    <dgm:cxn modelId="{1709051E-7060-4EDB-9F16-47FCC9547772}" type="presParOf" srcId="{851127BF-BF16-4D50-9DFE-863E37B80370}" destId="{1A7D6CDA-DDAA-4A20-93F0-AB9658AD9ADB}" srcOrd="1" destOrd="0" presId="urn:microsoft.com/office/officeart/2005/8/layout/hierarchy1"/>
    <dgm:cxn modelId="{5E75FC33-A27D-44F8-A5C9-1121CA499EEB}" type="presParOf" srcId="{26DBD63C-DEED-4AAB-B446-1ED827DE5E43}" destId="{269830AD-9AD4-4058-9B33-F1212A5EA3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3A91B-0DF5-4B8A-ABC4-248FA0C9C047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0C676-F4D9-4C6B-826A-0AD29EFE7023}">
      <dgm:prSet phldrT="[Текст]"/>
      <dgm:spPr/>
      <dgm:t>
        <a:bodyPr/>
        <a:lstStyle/>
        <a:p>
          <a:r>
            <a:rPr lang="ru-RU" dirty="0" smtClean="0"/>
            <a:t>Продумать цель</a:t>
          </a:r>
          <a:endParaRPr lang="ru-RU" dirty="0"/>
        </a:p>
      </dgm:t>
    </dgm:pt>
    <dgm:pt modelId="{23F0FAAC-77FB-48BC-91CF-3E710548B761}" type="parTrans" cxnId="{A37DAA46-D27E-4A7C-9CD0-F00570715A8C}">
      <dgm:prSet/>
      <dgm:spPr/>
      <dgm:t>
        <a:bodyPr/>
        <a:lstStyle/>
        <a:p>
          <a:endParaRPr lang="ru-RU"/>
        </a:p>
      </dgm:t>
    </dgm:pt>
    <dgm:pt modelId="{32A33B28-726F-4D77-A2DF-E1AF96DD6315}" type="sibTrans" cxnId="{A37DAA46-D27E-4A7C-9CD0-F00570715A8C}">
      <dgm:prSet/>
      <dgm:spPr/>
      <dgm:t>
        <a:bodyPr/>
        <a:lstStyle/>
        <a:p>
          <a:endParaRPr lang="ru-RU"/>
        </a:p>
      </dgm:t>
    </dgm:pt>
    <dgm:pt modelId="{EDD836E6-D11B-4FB8-8DD4-26A0787451F6}">
      <dgm:prSet phldrT="[Текст]"/>
      <dgm:spPr/>
      <dgm:t>
        <a:bodyPr/>
        <a:lstStyle/>
        <a:p>
          <a:r>
            <a:rPr lang="ru-RU" dirty="0" smtClean="0"/>
            <a:t>Подобрать подходящий материал</a:t>
          </a:r>
          <a:endParaRPr lang="ru-RU" dirty="0"/>
        </a:p>
      </dgm:t>
    </dgm:pt>
    <dgm:pt modelId="{6EEF31B3-9D49-4A41-AC09-5B5AA243FC84}" type="parTrans" cxnId="{1751E725-C36A-41D7-8EE6-AF04EC02889F}">
      <dgm:prSet/>
      <dgm:spPr/>
      <dgm:t>
        <a:bodyPr/>
        <a:lstStyle/>
        <a:p>
          <a:endParaRPr lang="ru-RU"/>
        </a:p>
      </dgm:t>
    </dgm:pt>
    <dgm:pt modelId="{02EA1833-CA90-4FB7-B508-2A8AA9682D8F}" type="sibTrans" cxnId="{1751E725-C36A-41D7-8EE6-AF04EC02889F}">
      <dgm:prSet/>
      <dgm:spPr/>
      <dgm:t>
        <a:bodyPr/>
        <a:lstStyle/>
        <a:p>
          <a:endParaRPr lang="ru-RU"/>
        </a:p>
      </dgm:t>
    </dgm:pt>
    <dgm:pt modelId="{79ED08F7-D43D-4942-9D9F-ECE3031F4D53}">
      <dgm:prSet phldrT="[Текст]"/>
      <dgm:spPr/>
      <dgm:t>
        <a:bodyPr/>
        <a:lstStyle/>
        <a:p>
          <a:r>
            <a:rPr lang="ru-RU" dirty="0" smtClean="0"/>
            <a:t>Продумать порядок конструирования ситуации. </a:t>
          </a:r>
          <a:endParaRPr lang="ru-RU" dirty="0"/>
        </a:p>
      </dgm:t>
    </dgm:pt>
    <dgm:pt modelId="{3A99470D-0F3C-41F3-A7A4-F015C11A4D98}" type="parTrans" cxnId="{6F4668C8-3CD5-4542-BB6F-7AC0D3E4AF17}">
      <dgm:prSet/>
      <dgm:spPr/>
      <dgm:t>
        <a:bodyPr/>
        <a:lstStyle/>
        <a:p>
          <a:endParaRPr lang="ru-RU"/>
        </a:p>
      </dgm:t>
    </dgm:pt>
    <dgm:pt modelId="{65CB72B7-E38B-4FCE-BB92-4DE56974012D}" type="sibTrans" cxnId="{6F4668C8-3CD5-4542-BB6F-7AC0D3E4AF17}">
      <dgm:prSet/>
      <dgm:spPr/>
      <dgm:t>
        <a:bodyPr/>
        <a:lstStyle/>
        <a:p>
          <a:endParaRPr lang="ru-RU"/>
        </a:p>
      </dgm:t>
    </dgm:pt>
    <dgm:pt modelId="{1A47B3D9-AECA-4224-BC52-57EA6077A0B8}" type="pres">
      <dgm:prSet presAssocID="{7B13A91B-0DF5-4B8A-ABC4-248FA0C9C04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D973C9-6A79-4CC3-9FED-08A30932D4D4}" type="pres">
      <dgm:prSet presAssocID="{A6F0C676-F4D9-4C6B-826A-0AD29EFE7023}" presName="composite" presStyleCnt="0"/>
      <dgm:spPr/>
      <dgm:t>
        <a:bodyPr/>
        <a:lstStyle/>
        <a:p>
          <a:endParaRPr lang="ru-RU"/>
        </a:p>
      </dgm:t>
    </dgm:pt>
    <dgm:pt modelId="{4BB20D69-A633-4EE3-BBFB-C0AFEA82EADB}" type="pres">
      <dgm:prSet presAssocID="{A6F0C676-F4D9-4C6B-826A-0AD29EFE7023}" presName="LShape" presStyleLbl="alignNode1" presStyleIdx="0" presStyleCnt="5"/>
      <dgm:spPr/>
      <dgm:t>
        <a:bodyPr/>
        <a:lstStyle/>
        <a:p>
          <a:endParaRPr lang="ru-RU"/>
        </a:p>
      </dgm:t>
    </dgm:pt>
    <dgm:pt modelId="{D72B636C-D7C7-47D3-9E97-B7CC184F0C12}" type="pres">
      <dgm:prSet presAssocID="{A6F0C676-F4D9-4C6B-826A-0AD29EFE702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23AFC-CC83-475A-AD5F-885FF0FC5C96}" type="pres">
      <dgm:prSet presAssocID="{A6F0C676-F4D9-4C6B-826A-0AD29EFE7023}" presName="Triangle" presStyleLbl="alignNode1" presStyleIdx="1" presStyleCnt="5"/>
      <dgm:spPr/>
      <dgm:t>
        <a:bodyPr/>
        <a:lstStyle/>
        <a:p>
          <a:endParaRPr lang="ru-RU"/>
        </a:p>
      </dgm:t>
    </dgm:pt>
    <dgm:pt modelId="{41F02FEB-8079-459B-BED4-E0AB3CDAB8A7}" type="pres">
      <dgm:prSet presAssocID="{32A33B28-726F-4D77-A2DF-E1AF96DD6315}" presName="sibTrans" presStyleCnt="0"/>
      <dgm:spPr/>
      <dgm:t>
        <a:bodyPr/>
        <a:lstStyle/>
        <a:p>
          <a:endParaRPr lang="ru-RU"/>
        </a:p>
      </dgm:t>
    </dgm:pt>
    <dgm:pt modelId="{8DB173AE-9643-4FE5-BD80-B4B276A46497}" type="pres">
      <dgm:prSet presAssocID="{32A33B28-726F-4D77-A2DF-E1AF96DD6315}" presName="space" presStyleCnt="0"/>
      <dgm:spPr/>
      <dgm:t>
        <a:bodyPr/>
        <a:lstStyle/>
        <a:p>
          <a:endParaRPr lang="ru-RU"/>
        </a:p>
      </dgm:t>
    </dgm:pt>
    <dgm:pt modelId="{622AF8F8-FA42-4E90-9E4A-28E999FB7E9E}" type="pres">
      <dgm:prSet presAssocID="{EDD836E6-D11B-4FB8-8DD4-26A0787451F6}" presName="composite" presStyleCnt="0"/>
      <dgm:spPr/>
      <dgm:t>
        <a:bodyPr/>
        <a:lstStyle/>
        <a:p>
          <a:endParaRPr lang="ru-RU"/>
        </a:p>
      </dgm:t>
    </dgm:pt>
    <dgm:pt modelId="{A365B018-3D77-4C2B-ABA9-5F39AB374324}" type="pres">
      <dgm:prSet presAssocID="{EDD836E6-D11B-4FB8-8DD4-26A0787451F6}" presName="LShape" presStyleLbl="alignNode1" presStyleIdx="2" presStyleCnt="5"/>
      <dgm:spPr/>
      <dgm:t>
        <a:bodyPr/>
        <a:lstStyle/>
        <a:p>
          <a:endParaRPr lang="ru-RU"/>
        </a:p>
      </dgm:t>
    </dgm:pt>
    <dgm:pt modelId="{BE4E662A-50A5-4915-9847-E6C7F2978503}" type="pres">
      <dgm:prSet presAssocID="{EDD836E6-D11B-4FB8-8DD4-26A0787451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A99D0-4D13-418C-816F-2F29F8422050}" type="pres">
      <dgm:prSet presAssocID="{EDD836E6-D11B-4FB8-8DD4-26A0787451F6}" presName="Triangle" presStyleLbl="alignNode1" presStyleIdx="3" presStyleCnt="5"/>
      <dgm:spPr/>
      <dgm:t>
        <a:bodyPr/>
        <a:lstStyle/>
        <a:p>
          <a:endParaRPr lang="ru-RU"/>
        </a:p>
      </dgm:t>
    </dgm:pt>
    <dgm:pt modelId="{5327CCED-CF55-4271-A4FF-F8D0E0809BF8}" type="pres">
      <dgm:prSet presAssocID="{02EA1833-CA90-4FB7-B508-2A8AA9682D8F}" presName="sibTrans" presStyleCnt="0"/>
      <dgm:spPr/>
      <dgm:t>
        <a:bodyPr/>
        <a:lstStyle/>
        <a:p>
          <a:endParaRPr lang="ru-RU"/>
        </a:p>
      </dgm:t>
    </dgm:pt>
    <dgm:pt modelId="{91E86BD8-2CED-4891-B372-980FE741C9DD}" type="pres">
      <dgm:prSet presAssocID="{02EA1833-CA90-4FB7-B508-2A8AA9682D8F}" presName="space" presStyleCnt="0"/>
      <dgm:spPr/>
      <dgm:t>
        <a:bodyPr/>
        <a:lstStyle/>
        <a:p>
          <a:endParaRPr lang="ru-RU"/>
        </a:p>
      </dgm:t>
    </dgm:pt>
    <dgm:pt modelId="{597363B2-7E2A-4AC6-8246-41FB18A78A32}" type="pres">
      <dgm:prSet presAssocID="{79ED08F7-D43D-4942-9D9F-ECE3031F4D53}" presName="composite" presStyleCnt="0"/>
      <dgm:spPr/>
      <dgm:t>
        <a:bodyPr/>
        <a:lstStyle/>
        <a:p>
          <a:endParaRPr lang="ru-RU"/>
        </a:p>
      </dgm:t>
    </dgm:pt>
    <dgm:pt modelId="{536FC250-3BDE-4CF2-B1C7-35B7F3947B7D}" type="pres">
      <dgm:prSet presAssocID="{79ED08F7-D43D-4942-9D9F-ECE3031F4D53}" presName="LShape" presStyleLbl="alignNode1" presStyleIdx="4" presStyleCnt="5"/>
      <dgm:spPr/>
      <dgm:t>
        <a:bodyPr/>
        <a:lstStyle/>
        <a:p>
          <a:endParaRPr lang="ru-RU"/>
        </a:p>
      </dgm:t>
    </dgm:pt>
    <dgm:pt modelId="{F2B0B492-367A-45E9-847B-37BA47F41417}" type="pres">
      <dgm:prSet presAssocID="{79ED08F7-D43D-4942-9D9F-ECE3031F4D5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625C4-420D-4F08-92E3-868375BA1004}" type="presOf" srcId="{79ED08F7-D43D-4942-9D9F-ECE3031F4D53}" destId="{F2B0B492-367A-45E9-847B-37BA47F41417}" srcOrd="0" destOrd="0" presId="urn:microsoft.com/office/officeart/2009/3/layout/StepUpProcess"/>
    <dgm:cxn modelId="{911CC811-EB25-43BF-A152-4837B04932BC}" type="presOf" srcId="{EDD836E6-D11B-4FB8-8DD4-26A0787451F6}" destId="{BE4E662A-50A5-4915-9847-E6C7F2978503}" srcOrd="0" destOrd="0" presId="urn:microsoft.com/office/officeart/2009/3/layout/StepUpProcess"/>
    <dgm:cxn modelId="{1751E725-C36A-41D7-8EE6-AF04EC02889F}" srcId="{7B13A91B-0DF5-4B8A-ABC4-248FA0C9C047}" destId="{EDD836E6-D11B-4FB8-8DD4-26A0787451F6}" srcOrd="1" destOrd="0" parTransId="{6EEF31B3-9D49-4A41-AC09-5B5AA243FC84}" sibTransId="{02EA1833-CA90-4FB7-B508-2A8AA9682D8F}"/>
    <dgm:cxn modelId="{A37DAA46-D27E-4A7C-9CD0-F00570715A8C}" srcId="{7B13A91B-0DF5-4B8A-ABC4-248FA0C9C047}" destId="{A6F0C676-F4D9-4C6B-826A-0AD29EFE7023}" srcOrd="0" destOrd="0" parTransId="{23F0FAAC-77FB-48BC-91CF-3E710548B761}" sibTransId="{32A33B28-726F-4D77-A2DF-E1AF96DD6315}"/>
    <dgm:cxn modelId="{55141A98-93AF-4E68-8161-9862BF541C35}" type="presOf" srcId="{7B13A91B-0DF5-4B8A-ABC4-248FA0C9C047}" destId="{1A47B3D9-AECA-4224-BC52-57EA6077A0B8}" srcOrd="0" destOrd="0" presId="urn:microsoft.com/office/officeart/2009/3/layout/StepUpProcess"/>
    <dgm:cxn modelId="{6FB2B4A9-9696-4458-A91F-239FEF4F63A8}" type="presOf" srcId="{A6F0C676-F4D9-4C6B-826A-0AD29EFE7023}" destId="{D72B636C-D7C7-47D3-9E97-B7CC184F0C12}" srcOrd="0" destOrd="0" presId="urn:microsoft.com/office/officeart/2009/3/layout/StepUpProcess"/>
    <dgm:cxn modelId="{6F4668C8-3CD5-4542-BB6F-7AC0D3E4AF17}" srcId="{7B13A91B-0DF5-4B8A-ABC4-248FA0C9C047}" destId="{79ED08F7-D43D-4942-9D9F-ECE3031F4D53}" srcOrd="2" destOrd="0" parTransId="{3A99470D-0F3C-41F3-A7A4-F015C11A4D98}" sibTransId="{65CB72B7-E38B-4FCE-BB92-4DE56974012D}"/>
    <dgm:cxn modelId="{A78E3D48-5329-4419-98C9-702A75E8580C}" type="presParOf" srcId="{1A47B3D9-AECA-4224-BC52-57EA6077A0B8}" destId="{B9D973C9-6A79-4CC3-9FED-08A30932D4D4}" srcOrd="0" destOrd="0" presId="urn:microsoft.com/office/officeart/2009/3/layout/StepUpProcess"/>
    <dgm:cxn modelId="{FDBCF577-1563-4772-B62D-2A22EBD50A96}" type="presParOf" srcId="{B9D973C9-6A79-4CC3-9FED-08A30932D4D4}" destId="{4BB20D69-A633-4EE3-BBFB-C0AFEA82EADB}" srcOrd="0" destOrd="0" presId="urn:microsoft.com/office/officeart/2009/3/layout/StepUpProcess"/>
    <dgm:cxn modelId="{E9B4E7D9-A0C8-4067-88F3-9A421D20DE81}" type="presParOf" srcId="{B9D973C9-6A79-4CC3-9FED-08A30932D4D4}" destId="{D72B636C-D7C7-47D3-9E97-B7CC184F0C12}" srcOrd="1" destOrd="0" presId="urn:microsoft.com/office/officeart/2009/3/layout/StepUpProcess"/>
    <dgm:cxn modelId="{05654BE4-7897-4CDC-9087-F61491A8E753}" type="presParOf" srcId="{B9D973C9-6A79-4CC3-9FED-08A30932D4D4}" destId="{42123AFC-CC83-475A-AD5F-885FF0FC5C96}" srcOrd="2" destOrd="0" presId="urn:microsoft.com/office/officeart/2009/3/layout/StepUpProcess"/>
    <dgm:cxn modelId="{DDE06B56-4250-45E3-B15A-9F42B45785FB}" type="presParOf" srcId="{1A47B3D9-AECA-4224-BC52-57EA6077A0B8}" destId="{41F02FEB-8079-459B-BED4-E0AB3CDAB8A7}" srcOrd="1" destOrd="0" presId="urn:microsoft.com/office/officeart/2009/3/layout/StepUpProcess"/>
    <dgm:cxn modelId="{39F4EFD8-1DC9-440D-976D-F2E156B94915}" type="presParOf" srcId="{41F02FEB-8079-459B-BED4-E0AB3CDAB8A7}" destId="{8DB173AE-9643-4FE5-BD80-B4B276A46497}" srcOrd="0" destOrd="0" presId="urn:microsoft.com/office/officeart/2009/3/layout/StepUpProcess"/>
    <dgm:cxn modelId="{9938E51F-D91D-4A4B-AD15-2FC8D93FC93F}" type="presParOf" srcId="{1A47B3D9-AECA-4224-BC52-57EA6077A0B8}" destId="{622AF8F8-FA42-4E90-9E4A-28E999FB7E9E}" srcOrd="2" destOrd="0" presId="urn:microsoft.com/office/officeart/2009/3/layout/StepUpProcess"/>
    <dgm:cxn modelId="{54123B9D-78B9-4C8D-8D49-FC2E1D4C32A7}" type="presParOf" srcId="{622AF8F8-FA42-4E90-9E4A-28E999FB7E9E}" destId="{A365B018-3D77-4C2B-ABA9-5F39AB374324}" srcOrd="0" destOrd="0" presId="urn:microsoft.com/office/officeart/2009/3/layout/StepUpProcess"/>
    <dgm:cxn modelId="{350ABF3E-37E8-4872-BD35-525BDCFEEDE1}" type="presParOf" srcId="{622AF8F8-FA42-4E90-9E4A-28E999FB7E9E}" destId="{BE4E662A-50A5-4915-9847-E6C7F2978503}" srcOrd="1" destOrd="0" presId="urn:microsoft.com/office/officeart/2009/3/layout/StepUpProcess"/>
    <dgm:cxn modelId="{1760C158-F191-49D3-B1AC-BDC1EB5D6BB2}" type="presParOf" srcId="{622AF8F8-FA42-4E90-9E4A-28E999FB7E9E}" destId="{B8BA99D0-4D13-418C-816F-2F29F8422050}" srcOrd="2" destOrd="0" presId="urn:microsoft.com/office/officeart/2009/3/layout/StepUpProcess"/>
    <dgm:cxn modelId="{EC64A8A7-E0DF-4AD7-9D4E-DE2C24D7FB16}" type="presParOf" srcId="{1A47B3D9-AECA-4224-BC52-57EA6077A0B8}" destId="{5327CCED-CF55-4271-A4FF-F8D0E0809BF8}" srcOrd="3" destOrd="0" presId="urn:microsoft.com/office/officeart/2009/3/layout/StepUpProcess"/>
    <dgm:cxn modelId="{87184691-0B50-45C3-B267-ADC63EC99F5F}" type="presParOf" srcId="{5327CCED-CF55-4271-A4FF-F8D0E0809BF8}" destId="{91E86BD8-2CED-4891-B372-980FE741C9DD}" srcOrd="0" destOrd="0" presId="urn:microsoft.com/office/officeart/2009/3/layout/StepUpProcess"/>
    <dgm:cxn modelId="{1E271016-E01B-4944-9ECA-A0A1E19FE486}" type="presParOf" srcId="{1A47B3D9-AECA-4224-BC52-57EA6077A0B8}" destId="{597363B2-7E2A-4AC6-8246-41FB18A78A32}" srcOrd="4" destOrd="0" presId="urn:microsoft.com/office/officeart/2009/3/layout/StepUpProcess"/>
    <dgm:cxn modelId="{26E3A02F-AB13-47F4-BAED-9355B873FE85}" type="presParOf" srcId="{597363B2-7E2A-4AC6-8246-41FB18A78A32}" destId="{536FC250-3BDE-4CF2-B1C7-35B7F3947B7D}" srcOrd="0" destOrd="0" presId="urn:microsoft.com/office/officeart/2009/3/layout/StepUpProcess"/>
    <dgm:cxn modelId="{2A555A74-18BC-4CF6-A588-12B6B4443083}" type="presParOf" srcId="{597363B2-7E2A-4AC6-8246-41FB18A78A32}" destId="{F2B0B492-367A-45E9-847B-37BA47F414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4C9E19-FFB5-4CA8-B52C-4E704B6D5E7A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620DF8-BBA9-455C-ABB7-76E5C1A961B2}">
      <dgm:prSet phldrT="[Текст]" custT="1"/>
      <dgm:spPr/>
      <dgm:t>
        <a:bodyPr/>
        <a:lstStyle/>
        <a:p>
          <a:r>
            <a:rPr lang="ru-RU" sz="1400" b="1" dirty="0" smtClean="0"/>
            <a:t>Ребёнок интересуется разнообразными физическими упражнениями, действиями с физкультурными пособиями</a:t>
          </a:r>
          <a:endParaRPr lang="ru-RU" sz="1400" b="1" dirty="0"/>
        </a:p>
      </dgm:t>
    </dgm:pt>
    <dgm:pt modelId="{62D4978F-367D-4888-BC71-DABD61422742}" type="parTrans" cxnId="{067A62E9-218F-4234-B574-EAC95DC3BC9D}">
      <dgm:prSet/>
      <dgm:spPr/>
      <dgm:t>
        <a:bodyPr/>
        <a:lstStyle/>
        <a:p>
          <a:endParaRPr lang="ru-RU"/>
        </a:p>
      </dgm:t>
    </dgm:pt>
    <dgm:pt modelId="{6268142E-D0CA-42B2-87F7-D4B5A80EFE6A}" type="sibTrans" cxnId="{067A62E9-218F-4234-B574-EAC95DC3BC9D}">
      <dgm:prSet/>
      <dgm:spPr/>
      <dgm:t>
        <a:bodyPr/>
        <a:lstStyle/>
        <a:p>
          <a:endParaRPr lang="ru-RU"/>
        </a:p>
      </dgm:t>
    </dgm:pt>
    <dgm:pt modelId="{09764F2B-7447-40CB-9A0A-45F52F035477}">
      <dgm:prSet phldrT="[Текст]" custT="1"/>
      <dgm:spPr/>
      <dgm:t>
        <a:bodyPr/>
        <a:lstStyle/>
        <a:p>
          <a:r>
            <a:rPr lang="ru-RU" sz="1400" b="1" dirty="0" smtClean="0"/>
            <a:t>При выполнении упражнений демонстрирует достаточную в соответствии с возрастными возможностями координацию движений, быстро реагирует на сигналы, переключается с одного движения на другое.</a:t>
          </a:r>
          <a:endParaRPr lang="ru-RU" sz="1400" b="1" dirty="0"/>
        </a:p>
      </dgm:t>
    </dgm:pt>
    <dgm:pt modelId="{8B087A6D-7EE9-410D-8A19-7567B1A65E9C}" type="parTrans" cxnId="{DC9B8D3F-66F7-47B5-80D9-F931654D88A4}">
      <dgm:prSet/>
      <dgm:spPr/>
      <dgm:t>
        <a:bodyPr/>
        <a:lstStyle/>
        <a:p>
          <a:endParaRPr lang="ru-RU"/>
        </a:p>
      </dgm:t>
    </dgm:pt>
    <dgm:pt modelId="{43CC9A8D-1D82-464D-AC9C-51111A45E956}" type="sibTrans" cxnId="{DC9B8D3F-66F7-47B5-80D9-F931654D88A4}">
      <dgm:prSet/>
      <dgm:spPr/>
      <dgm:t>
        <a:bodyPr/>
        <a:lstStyle/>
        <a:p>
          <a:endParaRPr lang="ru-RU"/>
        </a:p>
      </dgm:t>
    </dgm:pt>
    <dgm:pt modelId="{E5C3D661-59BC-41DF-95D3-1A4D46C58475}">
      <dgm:prSet phldrT="[Текст]" custT="1"/>
      <dgm:spPr/>
      <dgm:t>
        <a:bodyPr/>
        <a:lstStyle/>
        <a:p>
          <a:r>
            <a:rPr lang="ru-RU" sz="1400" b="1" dirty="0" smtClean="0"/>
            <a:t>С большим желанием вступает в общение с воспитателем и другими детьми при выполнении игровых физических упражнений и в подвижных играх.</a:t>
          </a:r>
          <a:endParaRPr lang="ru-RU" sz="1400" b="1" dirty="0"/>
        </a:p>
      </dgm:t>
    </dgm:pt>
    <dgm:pt modelId="{558F8FE8-6B67-4E53-8C80-05F095F27E85}" type="parTrans" cxnId="{824842C8-514E-4F7C-8EAC-A1C80F7C369D}">
      <dgm:prSet/>
      <dgm:spPr/>
      <dgm:t>
        <a:bodyPr/>
        <a:lstStyle/>
        <a:p>
          <a:endParaRPr lang="ru-RU"/>
        </a:p>
      </dgm:t>
    </dgm:pt>
    <dgm:pt modelId="{6B13EF60-9CE6-4CB6-94C6-67A71C43038C}" type="sibTrans" cxnId="{824842C8-514E-4F7C-8EAC-A1C80F7C369D}">
      <dgm:prSet/>
      <dgm:spPr/>
      <dgm:t>
        <a:bodyPr/>
        <a:lstStyle/>
        <a:p>
          <a:endParaRPr lang="ru-RU"/>
        </a:p>
      </dgm:t>
    </dgm:pt>
    <dgm:pt modelId="{B6574B9B-6F38-4BF7-A502-EA86498E0ED5}">
      <dgm:prSet phldrT="[Текст]" custT="1"/>
      <dgm:spPr/>
      <dgm:t>
        <a:bodyPr/>
        <a:lstStyle/>
        <a:p>
          <a:r>
            <a:rPr lang="ru-RU" sz="1400" b="1" dirty="0" smtClean="0"/>
            <a:t>Проявляет инициативность, с большим удовольствием участвует в подвижных играх, строго соблюдает правила, стремится к выполнению ведущих ролей в игре. </a:t>
          </a:r>
          <a:endParaRPr lang="ru-RU" sz="1400" b="1" dirty="0"/>
        </a:p>
      </dgm:t>
    </dgm:pt>
    <dgm:pt modelId="{A9A3C2C4-3A7D-4916-B1CA-50868131C3EB}" type="parTrans" cxnId="{7AAD6DF9-A700-4985-AD03-F8EB61554E45}">
      <dgm:prSet/>
      <dgm:spPr/>
      <dgm:t>
        <a:bodyPr/>
        <a:lstStyle/>
        <a:p>
          <a:endParaRPr lang="ru-RU"/>
        </a:p>
      </dgm:t>
    </dgm:pt>
    <dgm:pt modelId="{A10C4602-0ECC-4F03-BC5F-9604CA4A9918}" type="sibTrans" cxnId="{7AAD6DF9-A700-4985-AD03-F8EB61554E45}">
      <dgm:prSet/>
      <dgm:spPr/>
      <dgm:t>
        <a:bodyPr/>
        <a:lstStyle/>
        <a:p>
          <a:endParaRPr lang="ru-RU"/>
        </a:p>
      </dgm:t>
    </dgm:pt>
    <dgm:pt modelId="{A93A6BF5-6AB0-49C4-B53C-13B9B051CA4C}" type="pres">
      <dgm:prSet presAssocID="{214C9E19-FFB5-4CA8-B52C-4E704B6D5E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B7C72-5DE3-4506-80C7-F6C6326257C4}" type="pres">
      <dgm:prSet presAssocID="{4B620DF8-BBA9-455C-ABB7-76E5C1A961B2}" presName="parentLin" presStyleCnt="0"/>
      <dgm:spPr/>
      <dgm:t>
        <a:bodyPr/>
        <a:lstStyle/>
        <a:p>
          <a:endParaRPr lang="ru-RU"/>
        </a:p>
      </dgm:t>
    </dgm:pt>
    <dgm:pt modelId="{E672FA15-E79B-433E-9BAA-3FBC6353DA3C}" type="pres">
      <dgm:prSet presAssocID="{4B620DF8-BBA9-455C-ABB7-76E5C1A961B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D16977-2B7D-4EC5-8FB6-B0F7E70FA0DA}" type="pres">
      <dgm:prSet presAssocID="{4B620DF8-BBA9-455C-ABB7-76E5C1A961B2}" presName="parentText" presStyleLbl="node1" presStyleIdx="0" presStyleCnt="4" custScaleX="115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194A3-625D-4C0C-B4E6-FFD6AC1CBEBE}" type="pres">
      <dgm:prSet presAssocID="{4B620DF8-BBA9-455C-ABB7-76E5C1A961B2}" presName="negativeSpace" presStyleCnt="0"/>
      <dgm:spPr/>
      <dgm:t>
        <a:bodyPr/>
        <a:lstStyle/>
        <a:p>
          <a:endParaRPr lang="ru-RU"/>
        </a:p>
      </dgm:t>
    </dgm:pt>
    <dgm:pt modelId="{9D7A18F1-7ABB-4F17-9B8B-2C2CAC2E80C0}" type="pres">
      <dgm:prSet presAssocID="{4B620DF8-BBA9-455C-ABB7-76E5C1A961B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D03C0-6CB6-4825-98CD-DDAC96DA7BA8}" type="pres">
      <dgm:prSet presAssocID="{6268142E-D0CA-42B2-87F7-D4B5A80EFE6A}" presName="spaceBetweenRectangles" presStyleCnt="0"/>
      <dgm:spPr/>
      <dgm:t>
        <a:bodyPr/>
        <a:lstStyle/>
        <a:p>
          <a:endParaRPr lang="ru-RU"/>
        </a:p>
      </dgm:t>
    </dgm:pt>
    <dgm:pt modelId="{089E8B99-AF17-4523-9AF2-73A4C7E006B3}" type="pres">
      <dgm:prSet presAssocID="{09764F2B-7447-40CB-9A0A-45F52F035477}" presName="parentLin" presStyleCnt="0"/>
      <dgm:spPr/>
      <dgm:t>
        <a:bodyPr/>
        <a:lstStyle/>
        <a:p>
          <a:endParaRPr lang="ru-RU"/>
        </a:p>
      </dgm:t>
    </dgm:pt>
    <dgm:pt modelId="{EBCAF67F-036F-42DC-915F-1A2FCD2D73AA}" type="pres">
      <dgm:prSet presAssocID="{09764F2B-7447-40CB-9A0A-45F52F0354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9C7E47D-F97C-49DE-A98D-6A33B556D6A3}" type="pres">
      <dgm:prSet presAssocID="{09764F2B-7447-40CB-9A0A-45F52F035477}" presName="parentText" presStyleLbl="node1" presStyleIdx="1" presStyleCnt="4" custScaleX="115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02EDE-68C2-4749-8461-ED3323614712}" type="pres">
      <dgm:prSet presAssocID="{09764F2B-7447-40CB-9A0A-45F52F035477}" presName="negativeSpace" presStyleCnt="0"/>
      <dgm:spPr/>
      <dgm:t>
        <a:bodyPr/>
        <a:lstStyle/>
        <a:p>
          <a:endParaRPr lang="ru-RU"/>
        </a:p>
      </dgm:t>
    </dgm:pt>
    <dgm:pt modelId="{050BD324-E3EE-4F42-8F2E-0CF61F0A56A1}" type="pres">
      <dgm:prSet presAssocID="{09764F2B-7447-40CB-9A0A-45F52F03547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D4856-B1D7-47B7-9375-A4393687DC8B}" type="pres">
      <dgm:prSet presAssocID="{43CC9A8D-1D82-464D-AC9C-51111A45E956}" presName="spaceBetweenRectangles" presStyleCnt="0"/>
      <dgm:spPr/>
      <dgm:t>
        <a:bodyPr/>
        <a:lstStyle/>
        <a:p>
          <a:endParaRPr lang="ru-RU"/>
        </a:p>
      </dgm:t>
    </dgm:pt>
    <dgm:pt modelId="{309C4704-14B9-4C46-A5B5-A1C507B1C484}" type="pres">
      <dgm:prSet presAssocID="{E5C3D661-59BC-41DF-95D3-1A4D46C58475}" presName="parentLin" presStyleCnt="0"/>
      <dgm:spPr/>
      <dgm:t>
        <a:bodyPr/>
        <a:lstStyle/>
        <a:p>
          <a:endParaRPr lang="ru-RU"/>
        </a:p>
      </dgm:t>
    </dgm:pt>
    <dgm:pt modelId="{F6C8E2E3-B853-4631-977D-401BE70EDE31}" type="pres">
      <dgm:prSet presAssocID="{E5C3D661-59BC-41DF-95D3-1A4D46C5847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C63771-A478-41E6-B1D4-0127C8D53993}" type="pres">
      <dgm:prSet presAssocID="{E5C3D661-59BC-41DF-95D3-1A4D46C58475}" presName="parentText" presStyleLbl="node1" presStyleIdx="2" presStyleCnt="4" custScaleX="114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AD40D-036E-43A1-83A6-46D128461445}" type="pres">
      <dgm:prSet presAssocID="{E5C3D661-59BC-41DF-95D3-1A4D46C58475}" presName="negativeSpace" presStyleCnt="0"/>
      <dgm:spPr/>
      <dgm:t>
        <a:bodyPr/>
        <a:lstStyle/>
        <a:p>
          <a:endParaRPr lang="ru-RU"/>
        </a:p>
      </dgm:t>
    </dgm:pt>
    <dgm:pt modelId="{E6311426-CA6A-4F72-A7A8-94D9C7CE328A}" type="pres">
      <dgm:prSet presAssocID="{E5C3D661-59BC-41DF-95D3-1A4D46C584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1E456-FF4A-4CD9-BF9D-367EE6299EE2}" type="pres">
      <dgm:prSet presAssocID="{6B13EF60-9CE6-4CB6-94C6-67A71C43038C}" presName="spaceBetweenRectangles" presStyleCnt="0"/>
      <dgm:spPr/>
      <dgm:t>
        <a:bodyPr/>
        <a:lstStyle/>
        <a:p>
          <a:endParaRPr lang="ru-RU"/>
        </a:p>
      </dgm:t>
    </dgm:pt>
    <dgm:pt modelId="{274AE3AE-AA19-4B73-BF8B-C38DF4CF08C1}" type="pres">
      <dgm:prSet presAssocID="{B6574B9B-6F38-4BF7-A502-EA86498E0ED5}" presName="parentLin" presStyleCnt="0"/>
      <dgm:spPr/>
      <dgm:t>
        <a:bodyPr/>
        <a:lstStyle/>
        <a:p>
          <a:endParaRPr lang="ru-RU"/>
        </a:p>
      </dgm:t>
    </dgm:pt>
    <dgm:pt modelId="{890DD945-E2ED-44B0-BE10-AD7A85A674B7}" type="pres">
      <dgm:prSet presAssocID="{B6574B9B-6F38-4BF7-A502-EA86498E0ED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3311A45-C64A-45D8-95EA-43A084014B68}" type="pres">
      <dgm:prSet presAssocID="{B6574B9B-6F38-4BF7-A502-EA86498E0ED5}" presName="parentText" presStyleLbl="node1" presStyleIdx="3" presStyleCnt="4" custScaleX="114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A1C66-2D2A-4512-AC54-09613D1479AE}" type="pres">
      <dgm:prSet presAssocID="{B6574B9B-6F38-4BF7-A502-EA86498E0ED5}" presName="negativeSpace" presStyleCnt="0"/>
      <dgm:spPr/>
      <dgm:t>
        <a:bodyPr/>
        <a:lstStyle/>
        <a:p>
          <a:endParaRPr lang="ru-RU"/>
        </a:p>
      </dgm:t>
    </dgm:pt>
    <dgm:pt modelId="{2E0A1B34-3AAE-4A47-B678-0B7BA3C8C674}" type="pres">
      <dgm:prSet presAssocID="{B6574B9B-6F38-4BF7-A502-EA86498E0ED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53C04-E477-46FF-BB8A-D776930D9D26}" type="presOf" srcId="{B6574B9B-6F38-4BF7-A502-EA86498E0ED5}" destId="{890DD945-E2ED-44B0-BE10-AD7A85A674B7}" srcOrd="0" destOrd="0" presId="urn:microsoft.com/office/officeart/2005/8/layout/list1"/>
    <dgm:cxn modelId="{7AAD6DF9-A700-4985-AD03-F8EB61554E45}" srcId="{214C9E19-FFB5-4CA8-B52C-4E704B6D5E7A}" destId="{B6574B9B-6F38-4BF7-A502-EA86498E0ED5}" srcOrd="3" destOrd="0" parTransId="{A9A3C2C4-3A7D-4916-B1CA-50868131C3EB}" sibTransId="{A10C4602-0ECC-4F03-BC5F-9604CA4A9918}"/>
    <dgm:cxn modelId="{824842C8-514E-4F7C-8EAC-A1C80F7C369D}" srcId="{214C9E19-FFB5-4CA8-B52C-4E704B6D5E7A}" destId="{E5C3D661-59BC-41DF-95D3-1A4D46C58475}" srcOrd="2" destOrd="0" parTransId="{558F8FE8-6B67-4E53-8C80-05F095F27E85}" sibTransId="{6B13EF60-9CE6-4CB6-94C6-67A71C43038C}"/>
    <dgm:cxn modelId="{80A6D09B-6A47-4BCB-A635-E74D3165FF88}" type="presOf" srcId="{E5C3D661-59BC-41DF-95D3-1A4D46C58475}" destId="{F6C8E2E3-B853-4631-977D-401BE70EDE31}" srcOrd="0" destOrd="0" presId="urn:microsoft.com/office/officeart/2005/8/layout/list1"/>
    <dgm:cxn modelId="{99014137-C84B-47A6-99AF-FAC8267C675A}" type="presOf" srcId="{4B620DF8-BBA9-455C-ABB7-76E5C1A961B2}" destId="{E672FA15-E79B-433E-9BAA-3FBC6353DA3C}" srcOrd="0" destOrd="0" presId="urn:microsoft.com/office/officeart/2005/8/layout/list1"/>
    <dgm:cxn modelId="{7805AA50-ABF2-4530-A7CA-E84462E3CE71}" type="presOf" srcId="{E5C3D661-59BC-41DF-95D3-1A4D46C58475}" destId="{CDC63771-A478-41E6-B1D4-0127C8D53993}" srcOrd="1" destOrd="0" presId="urn:microsoft.com/office/officeart/2005/8/layout/list1"/>
    <dgm:cxn modelId="{067A62E9-218F-4234-B574-EAC95DC3BC9D}" srcId="{214C9E19-FFB5-4CA8-B52C-4E704B6D5E7A}" destId="{4B620DF8-BBA9-455C-ABB7-76E5C1A961B2}" srcOrd="0" destOrd="0" parTransId="{62D4978F-367D-4888-BC71-DABD61422742}" sibTransId="{6268142E-D0CA-42B2-87F7-D4B5A80EFE6A}"/>
    <dgm:cxn modelId="{17DC3271-FEC6-4CA9-A84C-2EA6E4CF3209}" type="presOf" srcId="{09764F2B-7447-40CB-9A0A-45F52F035477}" destId="{EBCAF67F-036F-42DC-915F-1A2FCD2D73AA}" srcOrd="0" destOrd="0" presId="urn:microsoft.com/office/officeart/2005/8/layout/list1"/>
    <dgm:cxn modelId="{12A98483-8312-44F2-A520-4DDC11CC6002}" type="presOf" srcId="{09764F2B-7447-40CB-9A0A-45F52F035477}" destId="{59C7E47D-F97C-49DE-A98D-6A33B556D6A3}" srcOrd="1" destOrd="0" presId="urn:microsoft.com/office/officeart/2005/8/layout/list1"/>
    <dgm:cxn modelId="{B18332CB-00A8-45DF-8CB9-3867770FD076}" type="presOf" srcId="{214C9E19-FFB5-4CA8-B52C-4E704B6D5E7A}" destId="{A93A6BF5-6AB0-49C4-B53C-13B9B051CA4C}" srcOrd="0" destOrd="0" presId="urn:microsoft.com/office/officeart/2005/8/layout/list1"/>
    <dgm:cxn modelId="{DF06EB20-8350-4867-8C01-C302CC3B057A}" type="presOf" srcId="{4B620DF8-BBA9-455C-ABB7-76E5C1A961B2}" destId="{C4D16977-2B7D-4EC5-8FB6-B0F7E70FA0DA}" srcOrd="1" destOrd="0" presId="urn:microsoft.com/office/officeart/2005/8/layout/list1"/>
    <dgm:cxn modelId="{DC9B8D3F-66F7-47B5-80D9-F931654D88A4}" srcId="{214C9E19-FFB5-4CA8-B52C-4E704B6D5E7A}" destId="{09764F2B-7447-40CB-9A0A-45F52F035477}" srcOrd="1" destOrd="0" parTransId="{8B087A6D-7EE9-410D-8A19-7567B1A65E9C}" sibTransId="{43CC9A8D-1D82-464D-AC9C-51111A45E956}"/>
    <dgm:cxn modelId="{4FCC6E44-1D15-49B4-A115-63853CB8BD7E}" type="presOf" srcId="{B6574B9B-6F38-4BF7-A502-EA86498E0ED5}" destId="{93311A45-C64A-45D8-95EA-43A084014B68}" srcOrd="1" destOrd="0" presId="urn:microsoft.com/office/officeart/2005/8/layout/list1"/>
    <dgm:cxn modelId="{CF5D9470-8540-442D-8E1C-B422F8F624A6}" type="presParOf" srcId="{A93A6BF5-6AB0-49C4-B53C-13B9B051CA4C}" destId="{BDBB7C72-5DE3-4506-80C7-F6C6326257C4}" srcOrd="0" destOrd="0" presId="urn:microsoft.com/office/officeart/2005/8/layout/list1"/>
    <dgm:cxn modelId="{1448D9B5-9E35-4331-8B46-51ACBC98C324}" type="presParOf" srcId="{BDBB7C72-5DE3-4506-80C7-F6C6326257C4}" destId="{E672FA15-E79B-433E-9BAA-3FBC6353DA3C}" srcOrd="0" destOrd="0" presId="urn:microsoft.com/office/officeart/2005/8/layout/list1"/>
    <dgm:cxn modelId="{D723D4FF-2D8E-4118-BAF6-A1C5EA4F29B7}" type="presParOf" srcId="{BDBB7C72-5DE3-4506-80C7-F6C6326257C4}" destId="{C4D16977-2B7D-4EC5-8FB6-B0F7E70FA0DA}" srcOrd="1" destOrd="0" presId="urn:microsoft.com/office/officeart/2005/8/layout/list1"/>
    <dgm:cxn modelId="{8FD11F5E-836F-4196-80F6-9B432EB0A12E}" type="presParOf" srcId="{A93A6BF5-6AB0-49C4-B53C-13B9B051CA4C}" destId="{A20194A3-625D-4C0C-B4E6-FFD6AC1CBEBE}" srcOrd="1" destOrd="0" presId="urn:microsoft.com/office/officeart/2005/8/layout/list1"/>
    <dgm:cxn modelId="{D6996327-0295-4ECD-98E0-12E0D59CA4F8}" type="presParOf" srcId="{A93A6BF5-6AB0-49C4-B53C-13B9B051CA4C}" destId="{9D7A18F1-7ABB-4F17-9B8B-2C2CAC2E80C0}" srcOrd="2" destOrd="0" presId="urn:microsoft.com/office/officeart/2005/8/layout/list1"/>
    <dgm:cxn modelId="{7F1217E8-9C44-4C61-A97B-42869EBFE676}" type="presParOf" srcId="{A93A6BF5-6AB0-49C4-B53C-13B9B051CA4C}" destId="{4DDD03C0-6CB6-4825-98CD-DDAC96DA7BA8}" srcOrd="3" destOrd="0" presId="urn:microsoft.com/office/officeart/2005/8/layout/list1"/>
    <dgm:cxn modelId="{E072C74C-131C-430F-9C0B-1B4668BB353A}" type="presParOf" srcId="{A93A6BF5-6AB0-49C4-B53C-13B9B051CA4C}" destId="{089E8B99-AF17-4523-9AF2-73A4C7E006B3}" srcOrd="4" destOrd="0" presId="urn:microsoft.com/office/officeart/2005/8/layout/list1"/>
    <dgm:cxn modelId="{C781956C-E979-4BA2-8577-74284FE9AEDC}" type="presParOf" srcId="{089E8B99-AF17-4523-9AF2-73A4C7E006B3}" destId="{EBCAF67F-036F-42DC-915F-1A2FCD2D73AA}" srcOrd="0" destOrd="0" presId="urn:microsoft.com/office/officeart/2005/8/layout/list1"/>
    <dgm:cxn modelId="{3B82C1ED-F1A0-4011-A963-578D7DD79A55}" type="presParOf" srcId="{089E8B99-AF17-4523-9AF2-73A4C7E006B3}" destId="{59C7E47D-F97C-49DE-A98D-6A33B556D6A3}" srcOrd="1" destOrd="0" presId="urn:microsoft.com/office/officeart/2005/8/layout/list1"/>
    <dgm:cxn modelId="{CC0315F4-FC7C-4029-920E-AB1567D7A11B}" type="presParOf" srcId="{A93A6BF5-6AB0-49C4-B53C-13B9B051CA4C}" destId="{A0202EDE-68C2-4749-8461-ED3323614712}" srcOrd="5" destOrd="0" presId="urn:microsoft.com/office/officeart/2005/8/layout/list1"/>
    <dgm:cxn modelId="{FF84B837-424A-4789-AE01-0C90083A60F0}" type="presParOf" srcId="{A93A6BF5-6AB0-49C4-B53C-13B9B051CA4C}" destId="{050BD324-E3EE-4F42-8F2E-0CF61F0A56A1}" srcOrd="6" destOrd="0" presId="urn:microsoft.com/office/officeart/2005/8/layout/list1"/>
    <dgm:cxn modelId="{E0CF7842-CD56-4C7B-9284-FFA719569F48}" type="presParOf" srcId="{A93A6BF5-6AB0-49C4-B53C-13B9B051CA4C}" destId="{E05D4856-B1D7-47B7-9375-A4393687DC8B}" srcOrd="7" destOrd="0" presId="urn:microsoft.com/office/officeart/2005/8/layout/list1"/>
    <dgm:cxn modelId="{24F8C0F6-3A8D-4D15-9D08-A379E91ADF37}" type="presParOf" srcId="{A93A6BF5-6AB0-49C4-B53C-13B9B051CA4C}" destId="{309C4704-14B9-4C46-A5B5-A1C507B1C484}" srcOrd="8" destOrd="0" presId="urn:microsoft.com/office/officeart/2005/8/layout/list1"/>
    <dgm:cxn modelId="{953B5744-8575-4FEE-A3C6-7EC361240439}" type="presParOf" srcId="{309C4704-14B9-4C46-A5B5-A1C507B1C484}" destId="{F6C8E2E3-B853-4631-977D-401BE70EDE31}" srcOrd="0" destOrd="0" presId="urn:microsoft.com/office/officeart/2005/8/layout/list1"/>
    <dgm:cxn modelId="{DEFE0EAF-3696-4AA3-A6F8-46200054F6FD}" type="presParOf" srcId="{309C4704-14B9-4C46-A5B5-A1C507B1C484}" destId="{CDC63771-A478-41E6-B1D4-0127C8D53993}" srcOrd="1" destOrd="0" presId="urn:microsoft.com/office/officeart/2005/8/layout/list1"/>
    <dgm:cxn modelId="{12D6E9F0-EE9D-4A00-B8DE-87A16DC1F079}" type="presParOf" srcId="{A93A6BF5-6AB0-49C4-B53C-13B9B051CA4C}" destId="{EABAD40D-036E-43A1-83A6-46D128461445}" srcOrd="9" destOrd="0" presId="urn:microsoft.com/office/officeart/2005/8/layout/list1"/>
    <dgm:cxn modelId="{6B38DD61-0F59-41C2-A5AA-19DB8C77A55D}" type="presParOf" srcId="{A93A6BF5-6AB0-49C4-B53C-13B9B051CA4C}" destId="{E6311426-CA6A-4F72-A7A8-94D9C7CE328A}" srcOrd="10" destOrd="0" presId="urn:microsoft.com/office/officeart/2005/8/layout/list1"/>
    <dgm:cxn modelId="{10C92CE4-4CE9-4037-9589-64CBB8A5FEA0}" type="presParOf" srcId="{A93A6BF5-6AB0-49C4-B53C-13B9B051CA4C}" destId="{A021E456-FF4A-4CD9-BF9D-367EE6299EE2}" srcOrd="11" destOrd="0" presId="urn:microsoft.com/office/officeart/2005/8/layout/list1"/>
    <dgm:cxn modelId="{BF3992E0-EBC4-466B-8DFD-AABC23F33E00}" type="presParOf" srcId="{A93A6BF5-6AB0-49C4-B53C-13B9B051CA4C}" destId="{274AE3AE-AA19-4B73-BF8B-C38DF4CF08C1}" srcOrd="12" destOrd="0" presId="urn:microsoft.com/office/officeart/2005/8/layout/list1"/>
    <dgm:cxn modelId="{2A012B90-A5FF-4173-A475-B26ACF7EF0E7}" type="presParOf" srcId="{274AE3AE-AA19-4B73-BF8B-C38DF4CF08C1}" destId="{890DD945-E2ED-44B0-BE10-AD7A85A674B7}" srcOrd="0" destOrd="0" presId="urn:microsoft.com/office/officeart/2005/8/layout/list1"/>
    <dgm:cxn modelId="{0F0FAC0E-5612-42C7-A1B0-9C464C23E81D}" type="presParOf" srcId="{274AE3AE-AA19-4B73-BF8B-C38DF4CF08C1}" destId="{93311A45-C64A-45D8-95EA-43A084014B68}" srcOrd="1" destOrd="0" presId="urn:microsoft.com/office/officeart/2005/8/layout/list1"/>
    <dgm:cxn modelId="{6E995526-D140-46D2-B7FB-91922A07B29A}" type="presParOf" srcId="{A93A6BF5-6AB0-49C4-B53C-13B9B051CA4C}" destId="{B58A1C66-2D2A-4512-AC54-09613D1479AE}" srcOrd="13" destOrd="0" presId="urn:microsoft.com/office/officeart/2005/8/layout/list1"/>
    <dgm:cxn modelId="{DD8BC48E-F5D8-43E7-8F69-C6CEDF619DCB}" type="presParOf" srcId="{A93A6BF5-6AB0-49C4-B53C-13B9B051CA4C}" destId="{2E0A1B34-3AAE-4A47-B678-0B7BA3C8C6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4CDE3D-1969-4362-8645-E367AE1D5845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011D7-4789-469E-8D28-C04B296E21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Малыши   быстро  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привыкают   к  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знакомым движениям и при многократном повторении теряют к ним интерес. </a:t>
          </a:r>
          <a:endParaRPr lang="ru-RU" sz="1800" dirty="0"/>
        </a:p>
      </dgm:t>
    </dgm:pt>
    <dgm:pt modelId="{CAB6823B-CCC9-4E20-BB28-3448164F84F0}" type="parTrans" cxnId="{DB71D9FF-D728-4697-AD25-323780BBB23B}">
      <dgm:prSet/>
      <dgm:spPr/>
      <dgm:t>
        <a:bodyPr/>
        <a:lstStyle/>
        <a:p>
          <a:endParaRPr lang="ru-RU"/>
        </a:p>
      </dgm:t>
    </dgm:pt>
    <dgm:pt modelId="{8B53DCF7-4B1B-469F-AD31-98B002B72092}" type="sibTrans" cxnId="{DB71D9FF-D728-4697-AD25-323780BBB23B}">
      <dgm:prSet/>
      <dgm:spPr/>
      <dgm:t>
        <a:bodyPr/>
        <a:lstStyle/>
        <a:p>
          <a:endParaRPr lang="ru-RU"/>
        </a:p>
      </dgm:t>
    </dgm:pt>
    <dgm:pt modelId="{8EE98695-5783-490B-ADBA-B69F87A701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Целесообразно </a:t>
          </a:r>
        </a:p>
        <a:p>
          <a:pPr>
            <a:lnSpc>
              <a:spcPct val="100000"/>
            </a:lnSpc>
          </a:pPr>
          <a:r>
            <a:rPr lang="ru-RU" sz="1800" dirty="0" smtClean="0"/>
            <a:t>совершенствовать при помощи   </a:t>
          </a:r>
        </a:p>
        <a:p>
          <a:pPr>
            <a:lnSpc>
              <a:spcPct val="100000"/>
            </a:lnSpc>
          </a:pPr>
          <a:r>
            <a:rPr lang="ru-RU" sz="1800" dirty="0" smtClean="0"/>
            <a:t>различных   вариантов   двигательного   действия.   </a:t>
          </a:r>
        </a:p>
        <a:p>
          <a:pPr>
            <a:lnSpc>
              <a:spcPct val="100000"/>
            </a:lnSpc>
          </a:pPr>
          <a:r>
            <a:rPr lang="ru-RU" sz="1800" dirty="0" smtClean="0"/>
            <a:t>Дети   охотно выполняют   </a:t>
          </a:r>
        </a:p>
        <a:p>
          <a:pPr>
            <a:lnSpc>
              <a:spcPct val="100000"/>
            </a:lnSpc>
          </a:pPr>
          <a:r>
            <a:rPr lang="ru-RU" sz="1800" dirty="0" smtClean="0"/>
            <a:t>новые,   более   сложные   задания. </a:t>
          </a:r>
          <a:r>
            <a:rPr lang="ru-RU" sz="500" dirty="0" smtClean="0"/>
            <a:t> </a:t>
          </a:r>
          <a:endParaRPr lang="ru-RU" sz="500" dirty="0"/>
        </a:p>
      </dgm:t>
    </dgm:pt>
    <dgm:pt modelId="{D5D04C8A-2DE6-4B00-9A30-C168AF4F2BAC}" type="parTrans" cxnId="{566355BA-C6AC-4C7E-B223-00569F932A89}">
      <dgm:prSet/>
      <dgm:spPr/>
      <dgm:t>
        <a:bodyPr/>
        <a:lstStyle/>
        <a:p>
          <a:endParaRPr lang="ru-RU"/>
        </a:p>
      </dgm:t>
    </dgm:pt>
    <dgm:pt modelId="{4B14A48D-1014-4FD2-A6BF-7A0333932B57}" type="sibTrans" cxnId="{566355BA-C6AC-4C7E-B223-00569F932A89}">
      <dgm:prSet/>
      <dgm:spPr/>
      <dgm:t>
        <a:bodyPr/>
        <a:lstStyle/>
        <a:p>
          <a:endParaRPr lang="ru-RU"/>
        </a:p>
      </dgm:t>
    </dgm:pt>
    <dgm:pt modelId="{B8D94B23-419C-46B1-AB14-B5438AC9C644}" type="pres">
      <dgm:prSet presAssocID="{304CDE3D-1969-4362-8645-E367AE1D584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2F4B3-F875-48AC-8B4C-0C174EB82C5D}" type="pres">
      <dgm:prSet presAssocID="{866011D7-4789-469E-8D28-C04B296E212B}" presName="compNode" presStyleCnt="0"/>
      <dgm:spPr/>
      <dgm:t>
        <a:bodyPr/>
        <a:lstStyle/>
        <a:p>
          <a:endParaRPr lang="ru-RU"/>
        </a:p>
      </dgm:t>
    </dgm:pt>
    <dgm:pt modelId="{C41F051A-DF91-4B39-8D38-5A6763C97B23}" type="pres">
      <dgm:prSet presAssocID="{866011D7-4789-469E-8D28-C04B296E212B}" presName="noGeometry" presStyleCnt="0"/>
      <dgm:spPr/>
      <dgm:t>
        <a:bodyPr/>
        <a:lstStyle/>
        <a:p>
          <a:endParaRPr lang="ru-RU"/>
        </a:p>
      </dgm:t>
    </dgm:pt>
    <dgm:pt modelId="{738A89C2-B68C-4833-8A47-2A3927837FD3}" type="pres">
      <dgm:prSet presAssocID="{866011D7-4789-469E-8D28-C04B296E212B}" presName="childTextVisible" presStyleLbl="bgAccFollowNode1" presStyleIdx="0" presStyleCnt="1" custScaleX="139852" custLinFactNeighborX="1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5384-B512-48DD-BD78-246114FD41B0}" type="pres">
      <dgm:prSet presAssocID="{866011D7-4789-469E-8D28-C04B296E212B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1D9C56C7-67D5-457C-93FF-EB3D3356C966}" type="pres">
      <dgm:prSet presAssocID="{866011D7-4789-469E-8D28-C04B296E212B}" presName="parentText" presStyleLbl="node1" presStyleIdx="0" presStyleCnt="1" custScaleX="122517" custScaleY="111391" custLinFactNeighborX="-24046" custLinFactNeighborY="-3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DBB79-A2FD-42A5-9EF4-A3F71FF4F7CE}" type="presOf" srcId="{8EE98695-5783-490B-ADBA-B69F87A70111}" destId="{738A89C2-B68C-4833-8A47-2A3927837FD3}" srcOrd="0" destOrd="0" presId="urn:microsoft.com/office/officeart/2005/8/layout/hProcess6"/>
    <dgm:cxn modelId="{0DF99CED-5A5B-470F-960F-71762E9BFA9D}" type="presOf" srcId="{866011D7-4789-469E-8D28-C04B296E212B}" destId="{1D9C56C7-67D5-457C-93FF-EB3D3356C966}" srcOrd="0" destOrd="0" presId="urn:microsoft.com/office/officeart/2005/8/layout/hProcess6"/>
    <dgm:cxn modelId="{FA31BE8A-E8C7-4953-9334-DD0352A555B7}" type="presOf" srcId="{8EE98695-5783-490B-ADBA-B69F87A70111}" destId="{27225384-B512-48DD-BD78-246114FD41B0}" srcOrd="1" destOrd="0" presId="urn:microsoft.com/office/officeart/2005/8/layout/hProcess6"/>
    <dgm:cxn modelId="{DB71D9FF-D728-4697-AD25-323780BBB23B}" srcId="{304CDE3D-1969-4362-8645-E367AE1D5845}" destId="{866011D7-4789-469E-8D28-C04B296E212B}" srcOrd="0" destOrd="0" parTransId="{CAB6823B-CCC9-4E20-BB28-3448164F84F0}" sibTransId="{8B53DCF7-4B1B-469F-AD31-98B002B72092}"/>
    <dgm:cxn modelId="{EBE40029-CF3B-4330-B470-9CA51F60F867}" type="presOf" srcId="{304CDE3D-1969-4362-8645-E367AE1D5845}" destId="{B8D94B23-419C-46B1-AB14-B5438AC9C644}" srcOrd="0" destOrd="0" presId="urn:microsoft.com/office/officeart/2005/8/layout/hProcess6"/>
    <dgm:cxn modelId="{566355BA-C6AC-4C7E-B223-00569F932A89}" srcId="{866011D7-4789-469E-8D28-C04B296E212B}" destId="{8EE98695-5783-490B-ADBA-B69F87A70111}" srcOrd="0" destOrd="0" parTransId="{D5D04C8A-2DE6-4B00-9A30-C168AF4F2BAC}" sibTransId="{4B14A48D-1014-4FD2-A6BF-7A0333932B57}"/>
    <dgm:cxn modelId="{E5144DB7-3052-43BF-86BA-D108AA2683B9}" type="presParOf" srcId="{B8D94B23-419C-46B1-AB14-B5438AC9C644}" destId="{F932F4B3-F875-48AC-8B4C-0C174EB82C5D}" srcOrd="0" destOrd="0" presId="urn:microsoft.com/office/officeart/2005/8/layout/hProcess6"/>
    <dgm:cxn modelId="{33FDBB4C-E640-4301-9633-3A391377F819}" type="presParOf" srcId="{F932F4B3-F875-48AC-8B4C-0C174EB82C5D}" destId="{C41F051A-DF91-4B39-8D38-5A6763C97B23}" srcOrd="0" destOrd="0" presId="urn:microsoft.com/office/officeart/2005/8/layout/hProcess6"/>
    <dgm:cxn modelId="{64338786-B526-4C40-AE31-F22E8A9D706B}" type="presParOf" srcId="{F932F4B3-F875-48AC-8B4C-0C174EB82C5D}" destId="{738A89C2-B68C-4833-8A47-2A3927837FD3}" srcOrd="1" destOrd="0" presId="urn:microsoft.com/office/officeart/2005/8/layout/hProcess6"/>
    <dgm:cxn modelId="{6F6FCA1F-FC72-4AB1-BBED-DCBCB2BB32B9}" type="presParOf" srcId="{F932F4B3-F875-48AC-8B4C-0C174EB82C5D}" destId="{27225384-B512-48DD-BD78-246114FD41B0}" srcOrd="2" destOrd="0" presId="urn:microsoft.com/office/officeart/2005/8/layout/hProcess6"/>
    <dgm:cxn modelId="{A40D5C3F-099C-4F4A-8D0C-652BE8EF4810}" type="presParOf" srcId="{F932F4B3-F875-48AC-8B4C-0C174EB82C5D}" destId="{1D9C56C7-67D5-457C-93FF-EB3D3356C96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0E371B-4C06-4C76-A435-93B88E73C48D}" type="doc">
      <dgm:prSet loTypeId="urn:microsoft.com/office/officeart/2011/layout/Circle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8B15D1-DBBC-4066-B5B2-601D5EF2CC9D}">
      <dgm:prSet phldrT="[Текст]"/>
      <dgm:spPr/>
      <dgm:t>
        <a:bodyPr/>
        <a:lstStyle/>
        <a:p>
          <a:r>
            <a:rPr lang="ru-RU" dirty="0" smtClean="0"/>
            <a:t>Утренняя гимнастика</a:t>
          </a:r>
          <a:endParaRPr lang="ru-RU" dirty="0"/>
        </a:p>
      </dgm:t>
    </dgm:pt>
    <dgm:pt modelId="{EAA76A59-FFBB-4ED5-84DA-8368E9B37493}" type="parTrans" cxnId="{E2C6A3C3-E2EB-4BCE-9252-144256194CB0}">
      <dgm:prSet/>
      <dgm:spPr/>
      <dgm:t>
        <a:bodyPr/>
        <a:lstStyle/>
        <a:p>
          <a:endParaRPr lang="ru-RU"/>
        </a:p>
      </dgm:t>
    </dgm:pt>
    <dgm:pt modelId="{4E1AE3C4-F59D-4007-9C84-59CC25A81838}" type="sibTrans" cxnId="{E2C6A3C3-E2EB-4BCE-9252-144256194CB0}">
      <dgm:prSet/>
      <dgm:spPr/>
      <dgm:t>
        <a:bodyPr/>
        <a:lstStyle/>
        <a:p>
          <a:endParaRPr lang="ru-RU"/>
        </a:p>
      </dgm:t>
    </dgm:pt>
    <dgm:pt modelId="{E2AFF49D-6AE0-4C25-BF62-5D857ED93D12}">
      <dgm:prSet phldrT="[Текст]"/>
      <dgm:spPr/>
      <dgm:t>
        <a:bodyPr/>
        <a:lstStyle/>
        <a:p>
          <a:r>
            <a:rPr lang="ru-RU" dirty="0" smtClean="0"/>
            <a:t>Закаливание</a:t>
          </a:r>
          <a:endParaRPr lang="ru-RU" dirty="0"/>
        </a:p>
      </dgm:t>
    </dgm:pt>
    <dgm:pt modelId="{E87AF4FB-54E8-4B54-B55C-74F40F48472A}" type="parTrans" cxnId="{AEEFB34F-0C74-407B-9421-40ED3B57643E}">
      <dgm:prSet/>
      <dgm:spPr/>
      <dgm:t>
        <a:bodyPr/>
        <a:lstStyle/>
        <a:p>
          <a:endParaRPr lang="ru-RU"/>
        </a:p>
      </dgm:t>
    </dgm:pt>
    <dgm:pt modelId="{E49140AE-DC14-4EA1-BA86-7B5F13FF55BB}" type="sibTrans" cxnId="{AEEFB34F-0C74-407B-9421-40ED3B57643E}">
      <dgm:prSet/>
      <dgm:spPr/>
      <dgm:t>
        <a:bodyPr/>
        <a:lstStyle/>
        <a:p>
          <a:endParaRPr lang="ru-RU"/>
        </a:p>
      </dgm:t>
    </dgm:pt>
    <dgm:pt modelId="{5AE7909E-321F-4AA3-82E4-344A6B81D4A4}">
      <dgm:prSet phldrT="[Текст]"/>
      <dgm:spPr/>
      <dgm:t>
        <a:bodyPr/>
        <a:lstStyle/>
        <a:p>
          <a:r>
            <a:rPr lang="ru-RU" dirty="0" smtClean="0"/>
            <a:t>Прогулка</a:t>
          </a:r>
          <a:endParaRPr lang="ru-RU" dirty="0"/>
        </a:p>
      </dgm:t>
    </dgm:pt>
    <dgm:pt modelId="{1370756B-7028-4FAA-8E27-67FB146F5B3A}" type="parTrans" cxnId="{81E99521-149A-4F49-A2A0-CEEA0361F0F7}">
      <dgm:prSet/>
      <dgm:spPr/>
      <dgm:t>
        <a:bodyPr/>
        <a:lstStyle/>
        <a:p>
          <a:endParaRPr lang="ru-RU"/>
        </a:p>
      </dgm:t>
    </dgm:pt>
    <dgm:pt modelId="{2D06784F-F3FB-478B-9B03-29FEF29B68AF}" type="sibTrans" cxnId="{81E99521-149A-4F49-A2A0-CEEA0361F0F7}">
      <dgm:prSet/>
      <dgm:spPr/>
      <dgm:t>
        <a:bodyPr/>
        <a:lstStyle/>
        <a:p>
          <a:endParaRPr lang="ru-RU"/>
        </a:p>
      </dgm:t>
    </dgm:pt>
    <dgm:pt modelId="{4EBE7BA7-CAED-492F-96FD-361748CC58DB}">
      <dgm:prSet phldrT="[Текст]"/>
      <dgm:spPr/>
      <dgm:t>
        <a:bodyPr/>
        <a:lstStyle/>
        <a:p>
          <a:r>
            <a:rPr lang="ru-RU" dirty="0" smtClean="0"/>
            <a:t>Самостоятельная деятельность</a:t>
          </a:r>
          <a:endParaRPr lang="ru-RU" dirty="0"/>
        </a:p>
      </dgm:t>
    </dgm:pt>
    <dgm:pt modelId="{177BAC20-C544-4CAB-8DB2-E6C67B7BC96E}" type="parTrans" cxnId="{B05FDD1B-D3FD-44B4-B423-5055BC229C4A}">
      <dgm:prSet/>
      <dgm:spPr/>
      <dgm:t>
        <a:bodyPr/>
        <a:lstStyle/>
        <a:p>
          <a:endParaRPr lang="ru-RU"/>
        </a:p>
      </dgm:t>
    </dgm:pt>
    <dgm:pt modelId="{E128BE04-9C9B-4A74-A949-E4E571797EB8}" type="sibTrans" cxnId="{B05FDD1B-D3FD-44B4-B423-5055BC229C4A}">
      <dgm:prSet/>
      <dgm:spPr/>
      <dgm:t>
        <a:bodyPr/>
        <a:lstStyle/>
        <a:p>
          <a:endParaRPr lang="ru-RU"/>
        </a:p>
      </dgm:t>
    </dgm:pt>
    <dgm:pt modelId="{5A4E2F9D-BE0E-46F6-905E-8BF7F516BFE7}" type="pres">
      <dgm:prSet presAssocID="{A20E371B-4C06-4C76-A435-93B88E73C48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D8EAC9-0E90-4069-B854-D7AEBF542913}" type="pres">
      <dgm:prSet presAssocID="{4EBE7BA7-CAED-492F-96FD-361748CC58DB}" presName="Accent4" presStyleCnt="0"/>
      <dgm:spPr/>
      <dgm:t>
        <a:bodyPr/>
        <a:lstStyle/>
        <a:p>
          <a:endParaRPr lang="ru-RU"/>
        </a:p>
      </dgm:t>
    </dgm:pt>
    <dgm:pt modelId="{9083700E-E3A4-41D1-95EE-A4900F231513}" type="pres">
      <dgm:prSet presAssocID="{4EBE7BA7-CAED-492F-96FD-361748CC58DB}" presName="Accent" presStyleLbl="node1" presStyleIdx="0" presStyleCnt="4"/>
      <dgm:spPr/>
      <dgm:t>
        <a:bodyPr/>
        <a:lstStyle/>
        <a:p>
          <a:endParaRPr lang="ru-RU"/>
        </a:p>
      </dgm:t>
    </dgm:pt>
    <dgm:pt modelId="{A796DEBA-3DE7-4DAB-99A5-83F8CF071D6A}" type="pres">
      <dgm:prSet presAssocID="{4EBE7BA7-CAED-492F-96FD-361748CC58DB}" presName="ParentBackground4" presStyleCnt="0"/>
      <dgm:spPr/>
      <dgm:t>
        <a:bodyPr/>
        <a:lstStyle/>
        <a:p>
          <a:endParaRPr lang="ru-RU"/>
        </a:p>
      </dgm:t>
    </dgm:pt>
    <dgm:pt modelId="{24BF672B-360C-4895-A2E6-561B7FCEEFA3}" type="pres">
      <dgm:prSet presAssocID="{4EBE7BA7-CAED-492F-96FD-361748CC58DB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700A6FBF-BA44-44EB-A662-74D666A1E278}" type="pres">
      <dgm:prSet presAssocID="{4EBE7BA7-CAED-492F-96FD-361748CC58D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B847E-D981-4B17-8663-E4A64BA57191}" type="pres">
      <dgm:prSet presAssocID="{5AE7909E-321F-4AA3-82E4-344A6B81D4A4}" presName="Accent3" presStyleCnt="0"/>
      <dgm:spPr/>
      <dgm:t>
        <a:bodyPr/>
        <a:lstStyle/>
        <a:p>
          <a:endParaRPr lang="ru-RU"/>
        </a:p>
      </dgm:t>
    </dgm:pt>
    <dgm:pt modelId="{586E763E-1FD2-4B4A-8CF8-342CC2B8A7B1}" type="pres">
      <dgm:prSet presAssocID="{5AE7909E-321F-4AA3-82E4-344A6B81D4A4}" presName="Accent" presStyleLbl="node1" presStyleIdx="1" presStyleCnt="4"/>
      <dgm:spPr/>
      <dgm:t>
        <a:bodyPr/>
        <a:lstStyle/>
        <a:p>
          <a:endParaRPr lang="ru-RU"/>
        </a:p>
      </dgm:t>
    </dgm:pt>
    <dgm:pt modelId="{E5632721-5ECB-429F-A357-0465C91E6DE5}" type="pres">
      <dgm:prSet presAssocID="{5AE7909E-321F-4AA3-82E4-344A6B81D4A4}" presName="ParentBackground3" presStyleCnt="0"/>
      <dgm:spPr/>
      <dgm:t>
        <a:bodyPr/>
        <a:lstStyle/>
        <a:p>
          <a:endParaRPr lang="ru-RU"/>
        </a:p>
      </dgm:t>
    </dgm:pt>
    <dgm:pt modelId="{2CB03C01-665B-420D-A3A3-7AE13A0E3556}" type="pres">
      <dgm:prSet presAssocID="{5AE7909E-321F-4AA3-82E4-344A6B81D4A4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F06143AD-AFFB-45A6-AB78-78F70191B90C}" type="pres">
      <dgm:prSet presAssocID="{5AE7909E-321F-4AA3-82E4-344A6B81D4A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591B5-B160-49B6-814E-A80BB5FD1E5C}" type="pres">
      <dgm:prSet presAssocID="{E2AFF49D-6AE0-4C25-BF62-5D857ED93D12}" presName="Accent2" presStyleCnt="0"/>
      <dgm:spPr/>
      <dgm:t>
        <a:bodyPr/>
        <a:lstStyle/>
        <a:p>
          <a:endParaRPr lang="ru-RU"/>
        </a:p>
      </dgm:t>
    </dgm:pt>
    <dgm:pt modelId="{5C8C1A86-DCE4-4F26-8C8A-883016FFFA69}" type="pres">
      <dgm:prSet presAssocID="{E2AFF49D-6AE0-4C25-BF62-5D857ED93D12}" presName="Accent" presStyleLbl="node1" presStyleIdx="2" presStyleCnt="4"/>
      <dgm:spPr/>
      <dgm:t>
        <a:bodyPr/>
        <a:lstStyle/>
        <a:p>
          <a:endParaRPr lang="ru-RU"/>
        </a:p>
      </dgm:t>
    </dgm:pt>
    <dgm:pt modelId="{F874C82C-D365-4823-8AF7-63857CE644A9}" type="pres">
      <dgm:prSet presAssocID="{E2AFF49D-6AE0-4C25-BF62-5D857ED93D12}" presName="ParentBackground2" presStyleCnt="0"/>
      <dgm:spPr/>
      <dgm:t>
        <a:bodyPr/>
        <a:lstStyle/>
        <a:p>
          <a:endParaRPr lang="ru-RU"/>
        </a:p>
      </dgm:t>
    </dgm:pt>
    <dgm:pt modelId="{A0A26F88-C26B-4A00-9131-54837A5FD8EE}" type="pres">
      <dgm:prSet presAssocID="{E2AFF49D-6AE0-4C25-BF62-5D857ED93D12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308BB00B-0EB0-41F9-A996-BE40C77275A0}" type="pres">
      <dgm:prSet presAssocID="{E2AFF49D-6AE0-4C25-BF62-5D857ED93D1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73E3-7DA7-42C5-BF2D-CBAE61A965D0}" type="pres">
      <dgm:prSet presAssocID="{F68B15D1-DBBC-4066-B5B2-601D5EF2CC9D}" presName="Accent1" presStyleCnt="0"/>
      <dgm:spPr/>
      <dgm:t>
        <a:bodyPr/>
        <a:lstStyle/>
        <a:p>
          <a:endParaRPr lang="ru-RU"/>
        </a:p>
      </dgm:t>
    </dgm:pt>
    <dgm:pt modelId="{C7989CB5-17F0-45B5-AA8F-7FE373F50878}" type="pres">
      <dgm:prSet presAssocID="{F68B15D1-DBBC-4066-B5B2-601D5EF2CC9D}" presName="Accent" presStyleLbl="node1" presStyleIdx="3" presStyleCnt="4"/>
      <dgm:spPr/>
      <dgm:t>
        <a:bodyPr/>
        <a:lstStyle/>
        <a:p>
          <a:endParaRPr lang="ru-RU"/>
        </a:p>
      </dgm:t>
    </dgm:pt>
    <dgm:pt modelId="{A9675B16-1FEE-4756-A013-D445F3FE6155}" type="pres">
      <dgm:prSet presAssocID="{F68B15D1-DBBC-4066-B5B2-601D5EF2CC9D}" presName="ParentBackground1" presStyleCnt="0"/>
      <dgm:spPr/>
      <dgm:t>
        <a:bodyPr/>
        <a:lstStyle/>
        <a:p>
          <a:endParaRPr lang="ru-RU"/>
        </a:p>
      </dgm:t>
    </dgm:pt>
    <dgm:pt modelId="{735A56C1-6AC2-49AA-B363-197A9A24972F}" type="pres">
      <dgm:prSet presAssocID="{F68B15D1-DBBC-4066-B5B2-601D5EF2CC9D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52FE38C0-91EA-4BBC-BB03-345805DA9393}" type="pres">
      <dgm:prSet presAssocID="{F68B15D1-DBBC-4066-B5B2-601D5EF2CC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82418-2B00-4BA4-986E-23D7911A2018}" type="presOf" srcId="{E2AFF49D-6AE0-4C25-BF62-5D857ED93D12}" destId="{A0A26F88-C26B-4A00-9131-54837A5FD8EE}" srcOrd="0" destOrd="0" presId="urn:microsoft.com/office/officeart/2011/layout/CircleProcess"/>
    <dgm:cxn modelId="{03269087-393A-4909-89F8-A2E72B7F75CE}" type="presOf" srcId="{4EBE7BA7-CAED-492F-96FD-361748CC58DB}" destId="{24BF672B-360C-4895-A2E6-561B7FCEEFA3}" srcOrd="0" destOrd="0" presId="urn:microsoft.com/office/officeart/2011/layout/CircleProcess"/>
    <dgm:cxn modelId="{830732C9-D090-4926-9D44-5CF28DAD3A34}" type="presOf" srcId="{A20E371B-4C06-4C76-A435-93B88E73C48D}" destId="{5A4E2F9D-BE0E-46F6-905E-8BF7F516BFE7}" srcOrd="0" destOrd="0" presId="urn:microsoft.com/office/officeart/2011/layout/CircleProcess"/>
    <dgm:cxn modelId="{14F03F20-C28D-4F6D-9CF5-307A109535E5}" type="presOf" srcId="{5AE7909E-321F-4AA3-82E4-344A6B81D4A4}" destId="{F06143AD-AFFB-45A6-AB78-78F70191B90C}" srcOrd="1" destOrd="0" presId="urn:microsoft.com/office/officeart/2011/layout/CircleProcess"/>
    <dgm:cxn modelId="{AEEFB34F-0C74-407B-9421-40ED3B57643E}" srcId="{A20E371B-4C06-4C76-A435-93B88E73C48D}" destId="{E2AFF49D-6AE0-4C25-BF62-5D857ED93D12}" srcOrd="1" destOrd="0" parTransId="{E87AF4FB-54E8-4B54-B55C-74F40F48472A}" sibTransId="{E49140AE-DC14-4EA1-BA86-7B5F13FF55BB}"/>
    <dgm:cxn modelId="{39E19837-FC8D-4E44-AF02-683F45E802D6}" type="presOf" srcId="{F68B15D1-DBBC-4066-B5B2-601D5EF2CC9D}" destId="{735A56C1-6AC2-49AA-B363-197A9A24972F}" srcOrd="0" destOrd="0" presId="urn:microsoft.com/office/officeart/2011/layout/CircleProcess"/>
    <dgm:cxn modelId="{C5F5FE2D-A39C-4933-BAAE-5A4714269AB6}" type="presOf" srcId="{4EBE7BA7-CAED-492F-96FD-361748CC58DB}" destId="{700A6FBF-BA44-44EB-A662-74D666A1E278}" srcOrd="1" destOrd="0" presId="urn:microsoft.com/office/officeart/2011/layout/CircleProcess"/>
    <dgm:cxn modelId="{3C71B5DB-FC0A-40A1-AB64-66E9C4B3D467}" type="presOf" srcId="{E2AFF49D-6AE0-4C25-BF62-5D857ED93D12}" destId="{308BB00B-0EB0-41F9-A996-BE40C77275A0}" srcOrd="1" destOrd="0" presId="urn:microsoft.com/office/officeart/2011/layout/CircleProcess"/>
    <dgm:cxn modelId="{E2C6A3C3-E2EB-4BCE-9252-144256194CB0}" srcId="{A20E371B-4C06-4C76-A435-93B88E73C48D}" destId="{F68B15D1-DBBC-4066-B5B2-601D5EF2CC9D}" srcOrd="0" destOrd="0" parTransId="{EAA76A59-FFBB-4ED5-84DA-8368E9B37493}" sibTransId="{4E1AE3C4-F59D-4007-9C84-59CC25A81838}"/>
    <dgm:cxn modelId="{ABE09EFC-3449-4209-8BF7-C31E326CC337}" type="presOf" srcId="{5AE7909E-321F-4AA3-82E4-344A6B81D4A4}" destId="{2CB03C01-665B-420D-A3A3-7AE13A0E3556}" srcOrd="0" destOrd="0" presId="urn:microsoft.com/office/officeart/2011/layout/CircleProcess"/>
    <dgm:cxn modelId="{81E99521-149A-4F49-A2A0-CEEA0361F0F7}" srcId="{A20E371B-4C06-4C76-A435-93B88E73C48D}" destId="{5AE7909E-321F-4AA3-82E4-344A6B81D4A4}" srcOrd="2" destOrd="0" parTransId="{1370756B-7028-4FAA-8E27-67FB146F5B3A}" sibTransId="{2D06784F-F3FB-478B-9B03-29FEF29B68AF}"/>
    <dgm:cxn modelId="{AE6FE910-B2BB-47EC-A87C-BBE97DD09FBA}" type="presOf" srcId="{F68B15D1-DBBC-4066-B5B2-601D5EF2CC9D}" destId="{52FE38C0-91EA-4BBC-BB03-345805DA9393}" srcOrd="1" destOrd="0" presId="urn:microsoft.com/office/officeart/2011/layout/CircleProcess"/>
    <dgm:cxn modelId="{B05FDD1B-D3FD-44B4-B423-5055BC229C4A}" srcId="{A20E371B-4C06-4C76-A435-93B88E73C48D}" destId="{4EBE7BA7-CAED-492F-96FD-361748CC58DB}" srcOrd="3" destOrd="0" parTransId="{177BAC20-C544-4CAB-8DB2-E6C67B7BC96E}" sibTransId="{E128BE04-9C9B-4A74-A949-E4E571797EB8}"/>
    <dgm:cxn modelId="{7ABE1F9C-1F62-4A2F-96AE-B1057B22875F}" type="presParOf" srcId="{5A4E2F9D-BE0E-46F6-905E-8BF7F516BFE7}" destId="{18D8EAC9-0E90-4069-B854-D7AEBF542913}" srcOrd="0" destOrd="0" presId="urn:microsoft.com/office/officeart/2011/layout/CircleProcess"/>
    <dgm:cxn modelId="{8710B579-B8A1-4D4E-976A-AA9A77A9AE7A}" type="presParOf" srcId="{18D8EAC9-0E90-4069-B854-D7AEBF542913}" destId="{9083700E-E3A4-41D1-95EE-A4900F231513}" srcOrd="0" destOrd="0" presId="urn:microsoft.com/office/officeart/2011/layout/CircleProcess"/>
    <dgm:cxn modelId="{9C245F41-E208-4188-ADDA-AE19BDFF1E9F}" type="presParOf" srcId="{5A4E2F9D-BE0E-46F6-905E-8BF7F516BFE7}" destId="{A796DEBA-3DE7-4DAB-99A5-83F8CF071D6A}" srcOrd="1" destOrd="0" presId="urn:microsoft.com/office/officeart/2011/layout/CircleProcess"/>
    <dgm:cxn modelId="{A1498FF6-7BD9-4140-8D8B-0A7254FDA852}" type="presParOf" srcId="{A796DEBA-3DE7-4DAB-99A5-83F8CF071D6A}" destId="{24BF672B-360C-4895-A2E6-561B7FCEEFA3}" srcOrd="0" destOrd="0" presId="urn:microsoft.com/office/officeart/2011/layout/CircleProcess"/>
    <dgm:cxn modelId="{FCDCB689-79AF-4239-9543-50ED69D5A5BC}" type="presParOf" srcId="{5A4E2F9D-BE0E-46F6-905E-8BF7F516BFE7}" destId="{700A6FBF-BA44-44EB-A662-74D666A1E278}" srcOrd="2" destOrd="0" presId="urn:microsoft.com/office/officeart/2011/layout/CircleProcess"/>
    <dgm:cxn modelId="{78678D98-8CC8-41F5-9189-0C93ADA0CAE0}" type="presParOf" srcId="{5A4E2F9D-BE0E-46F6-905E-8BF7F516BFE7}" destId="{27DB847E-D981-4B17-8663-E4A64BA57191}" srcOrd="3" destOrd="0" presId="urn:microsoft.com/office/officeart/2011/layout/CircleProcess"/>
    <dgm:cxn modelId="{6D2E4745-D5ED-44AE-81EB-64680F5FBE2A}" type="presParOf" srcId="{27DB847E-D981-4B17-8663-E4A64BA57191}" destId="{586E763E-1FD2-4B4A-8CF8-342CC2B8A7B1}" srcOrd="0" destOrd="0" presId="urn:microsoft.com/office/officeart/2011/layout/CircleProcess"/>
    <dgm:cxn modelId="{03A38E5A-ABD7-4E53-B75F-8532D1FBEDD1}" type="presParOf" srcId="{5A4E2F9D-BE0E-46F6-905E-8BF7F516BFE7}" destId="{E5632721-5ECB-429F-A357-0465C91E6DE5}" srcOrd="4" destOrd="0" presId="urn:microsoft.com/office/officeart/2011/layout/CircleProcess"/>
    <dgm:cxn modelId="{48577ECD-DC48-4332-8104-DD884CC4E6E5}" type="presParOf" srcId="{E5632721-5ECB-429F-A357-0465C91E6DE5}" destId="{2CB03C01-665B-420D-A3A3-7AE13A0E3556}" srcOrd="0" destOrd="0" presId="urn:microsoft.com/office/officeart/2011/layout/CircleProcess"/>
    <dgm:cxn modelId="{348AB190-7ED0-405B-9E60-3CA9D8FB01BC}" type="presParOf" srcId="{5A4E2F9D-BE0E-46F6-905E-8BF7F516BFE7}" destId="{F06143AD-AFFB-45A6-AB78-78F70191B90C}" srcOrd="5" destOrd="0" presId="urn:microsoft.com/office/officeart/2011/layout/CircleProcess"/>
    <dgm:cxn modelId="{3088AC82-8243-4AD7-9280-FAB92129850F}" type="presParOf" srcId="{5A4E2F9D-BE0E-46F6-905E-8BF7F516BFE7}" destId="{4B5591B5-B160-49B6-814E-A80BB5FD1E5C}" srcOrd="6" destOrd="0" presId="urn:microsoft.com/office/officeart/2011/layout/CircleProcess"/>
    <dgm:cxn modelId="{20CDA65B-6887-4806-A38A-BB7DAB85024F}" type="presParOf" srcId="{4B5591B5-B160-49B6-814E-A80BB5FD1E5C}" destId="{5C8C1A86-DCE4-4F26-8C8A-883016FFFA69}" srcOrd="0" destOrd="0" presId="urn:microsoft.com/office/officeart/2011/layout/CircleProcess"/>
    <dgm:cxn modelId="{83C7E99D-B056-42B2-856B-DB33FCFF9CA5}" type="presParOf" srcId="{5A4E2F9D-BE0E-46F6-905E-8BF7F516BFE7}" destId="{F874C82C-D365-4823-8AF7-63857CE644A9}" srcOrd="7" destOrd="0" presId="urn:microsoft.com/office/officeart/2011/layout/CircleProcess"/>
    <dgm:cxn modelId="{EE29B143-DD4B-43AD-BA71-F51DD2E5E42C}" type="presParOf" srcId="{F874C82C-D365-4823-8AF7-63857CE644A9}" destId="{A0A26F88-C26B-4A00-9131-54837A5FD8EE}" srcOrd="0" destOrd="0" presId="urn:microsoft.com/office/officeart/2011/layout/CircleProcess"/>
    <dgm:cxn modelId="{494E5D95-EC86-4E92-8E88-62F66CAEB3FA}" type="presParOf" srcId="{5A4E2F9D-BE0E-46F6-905E-8BF7F516BFE7}" destId="{308BB00B-0EB0-41F9-A996-BE40C77275A0}" srcOrd="8" destOrd="0" presId="urn:microsoft.com/office/officeart/2011/layout/CircleProcess"/>
    <dgm:cxn modelId="{21CAA82C-3AB8-447E-A3AF-F3626895DC5F}" type="presParOf" srcId="{5A4E2F9D-BE0E-46F6-905E-8BF7F516BFE7}" destId="{A2CA73E3-7DA7-42C5-BF2D-CBAE61A965D0}" srcOrd="9" destOrd="0" presId="urn:microsoft.com/office/officeart/2011/layout/CircleProcess"/>
    <dgm:cxn modelId="{8E2061C6-05CC-4073-BBD5-8603CA4862C9}" type="presParOf" srcId="{A2CA73E3-7DA7-42C5-BF2D-CBAE61A965D0}" destId="{C7989CB5-17F0-45B5-AA8F-7FE373F50878}" srcOrd="0" destOrd="0" presId="urn:microsoft.com/office/officeart/2011/layout/CircleProcess"/>
    <dgm:cxn modelId="{A67FD9DE-BC71-42D9-B109-B5386EADD260}" type="presParOf" srcId="{5A4E2F9D-BE0E-46F6-905E-8BF7F516BFE7}" destId="{A9675B16-1FEE-4756-A013-D445F3FE6155}" srcOrd="10" destOrd="0" presId="urn:microsoft.com/office/officeart/2011/layout/CircleProcess"/>
    <dgm:cxn modelId="{E76A1E2C-A1D4-45B9-A6CA-B2F4B360D39E}" type="presParOf" srcId="{A9675B16-1FEE-4756-A013-D445F3FE6155}" destId="{735A56C1-6AC2-49AA-B363-197A9A24972F}" srcOrd="0" destOrd="0" presId="urn:microsoft.com/office/officeart/2011/layout/CircleProcess"/>
    <dgm:cxn modelId="{BB85EC73-63FB-40F5-B73C-842501B99125}" type="presParOf" srcId="{5A4E2F9D-BE0E-46F6-905E-8BF7F516BFE7}" destId="{52FE38C0-91EA-4BBC-BB03-345805DA939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B3FA8B-81C1-4CB0-B07E-C58707A6D5B6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42A778-12E7-4086-9BA3-7939859AD3E2}">
      <dgm:prSet phldrT="[Текст]"/>
      <dgm:spPr/>
      <dgm:t>
        <a:bodyPr/>
        <a:lstStyle/>
        <a:p>
          <a:r>
            <a:rPr lang="ru-RU" b="1" dirty="0" smtClean="0"/>
            <a:t>Двигательная деятельность спокойная, умеренная.</a:t>
          </a:r>
          <a:endParaRPr lang="ru-RU" b="1" dirty="0"/>
        </a:p>
      </dgm:t>
    </dgm:pt>
    <dgm:pt modelId="{FA08A795-5FB2-454F-8F7C-60ECFEA9346F}" type="parTrans" cxnId="{3F06EE7F-F4EC-4F4C-87D9-30CB1AF61FFD}">
      <dgm:prSet/>
      <dgm:spPr/>
      <dgm:t>
        <a:bodyPr/>
        <a:lstStyle/>
        <a:p>
          <a:endParaRPr lang="ru-RU"/>
        </a:p>
      </dgm:t>
    </dgm:pt>
    <dgm:pt modelId="{F2DBAE7B-3FB7-454C-926E-75C5630E6ABD}" type="sibTrans" cxnId="{3F06EE7F-F4EC-4F4C-87D9-30CB1AF61FFD}">
      <dgm:prSet/>
      <dgm:spPr/>
      <dgm:t>
        <a:bodyPr/>
        <a:lstStyle/>
        <a:p>
          <a:endParaRPr lang="ru-RU"/>
        </a:p>
      </dgm:t>
    </dgm:pt>
    <dgm:pt modelId="{47AED7E5-99B6-4B30-80A0-4C08224FC956}">
      <dgm:prSet phldrT="[Текст]"/>
      <dgm:spPr/>
      <dgm:t>
        <a:bodyPr/>
        <a:lstStyle/>
        <a:p>
          <a:r>
            <a:rPr lang="ru-RU" dirty="0" smtClean="0"/>
            <a:t>Воспитатель занят приемом детей не может уделить должного внимания прямому руководству ею и поэтому заранее создает условия для простых, хорошо знакомых детям движений, не требующих страховки: раскладывает на полу плоскостные дорожки, шнуры, дуги, кегли, несколько раз меняет их расположение, что-то быстро убирает, что-то объединяет в единый комплекс.</a:t>
          </a:r>
          <a:endParaRPr lang="ru-RU" dirty="0"/>
        </a:p>
      </dgm:t>
    </dgm:pt>
    <dgm:pt modelId="{81C020C5-3C85-43F4-9B07-7E584E41646F}" type="parTrans" cxnId="{B4C5E2F1-40B5-4229-B78C-E528196C6D9D}">
      <dgm:prSet/>
      <dgm:spPr/>
      <dgm:t>
        <a:bodyPr/>
        <a:lstStyle/>
        <a:p>
          <a:endParaRPr lang="ru-RU"/>
        </a:p>
      </dgm:t>
    </dgm:pt>
    <dgm:pt modelId="{66A98080-BCB3-48FB-8CA2-CE78A5394FD9}" type="sibTrans" cxnId="{B4C5E2F1-40B5-4229-B78C-E528196C6D9D}">
      <dgm:prSet/>
      <dgm:spPr/>
      <dgm:t>
        <a:bodyPr/>
        <a:lstStyle/>
        <a:p>
          <a:endParaRPr lang="ru-RU"/>
        </a:p>
      </dgm:t>
    </dgm:pt>
    <dgm:pt modelId="{E3DCBAD0-606B-4745-B676-20E105E2C161}" type="pres">
      <dgm:prSet presAssocID="{F2B3FA8B-81C1-4CB0-B07E-C58707A6D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C14CD-A4AD-4D78-A103-8E61D57EE99F}" type="pres">
      <dgm:prSet presAssocID="{47AED7E5-99B6-4B30-80A0-4C08224FC956}" presName="boxAndChildren" presStyleCnt="0"/>
      <dgm:spPr/>
      <dgm:t>
        <a:bodyPr/>
        <a:lstStyle/>
        <a:p>
          <a:endParaRPr lang="ru-RU"/>
        </a:p>
      </dgm:t>
    </dgm:pt>
    <dgm:pt modelId="{1D8D008B-74E9-448C-A562-4EC5C701A0C0}" type="pres">
      <dgm:prSet presAssocID="{47AED7E5-99B6-4B30-80A0-4C08224FC956}" presName="parentTextBox" presStyleLbl="node1" presStyleIdx="0" presStyleCnt="2"/>
      <dgm:spPr/>
      <dgm:t>
        <a:bodyPr/>
        <a:lstStyle/>
        <a:p>
          <a:endParaRPr lang="ru-RU"/>
        </a:p>
      </dgm:t>
    </dgm:pt>
    <dgm:pt modelId="{BA9AF5AF-5A84-46AD-ADA3-A62FE68F35CC}" type="pres">
      <dgm:prSet presAssocID="{F2DBAE7B-3FB7-454C-926E-75C5630E6ABD}" presName="sp" presStyleCnt="0"/>
      <dgm:spPr/>
      <dgm:t>
        <a:bodyPr/>
        <a:lstStyle/>
        <a:p>
          <a:endParaRPr lang="ru-RU"/>
        </a:p>
      </dgm:t>
    </dgm:pt>
    <dgm:pt modelId="{4C1FD654-F171-4DD0-8A55-D92A5A34141A}" type="pres">
      <dgm:prSet presAssocID="{8542A778-12E7-4086-9BA3-7939859AD3E2}" presName="arrowAndChildren" presStyleCnt="0"/>
      <dgm:spPr/>
      <dgm:t>
        <a:bodyPr/>
        <a:lstStyle/>
        <a:p>
          <a:endParaRPr lang="ru-RU"/>
        </a:p>
      </dgm:t>
    </dgm:pt>
    <dgm:pt modelId="{D8E95B2E-C983-4479-9123-FA8958C441A1}" type="pres">
      <dgm:prSet presAssocID="{8542A778-12E7-4086-9BA3-7939859AD3E2}" presName="parentTextArrow" presStyleLbl="node1" presStyleIdx="1" presStyleCnt="2" custScaleX="70731" custScaleY="64398"/>
      <dgm:spPr/>
      <dgm:t>
        <a:bodyPr/>
        <a:lstStyle/>
        <a:p>
          <a:endParaRPr lang="ru-RU"/>
        </a:p>
      </dgm:t>
    </dgm:pt>
  </dgm:ptLst>
  <dgm:cxnLst>
    <dgm:cxn modelId="{5632A281-5881-4D1E-8AF2-EE65940F0F4C}" type="presOf" srcId="{47AED7E5-99B6-4B30-80A0-4C08224FC956}" destId="{1D8D008B-74E9-448C-A562-4EC5C701A0C0}" srcOrd="0" destOrd="0" presId="urn:microsoft.com/office/officeart/2005/8/layout/process4"/>
    <dgm:cxn modelId="{78D8AE62-A95C-4E2D-A5EA-FDE95EC078F7}" type="presOf" srcId="{8542A778-12E7-4086-9BA3-7939859AD3E2}" destId="{D8E95B2E-C983-4479-9123-FA8958C441A1}" srcOrd="0" destOrd="0" presId="urn:microsoft.com/office/officeart/2005/8/layout/process4"/>
    <dgm:cxn modelId="{B4C5E2F1-40B5-4229-B78C-E528196C6D9D}" srcId="{F2B3FA8B-81C1-4CB0-B07E-C58707A6D5B6}" destId="{47AED7E5-99B6-4B30-80A0-4C08224FC956}" srcOrd="1" destOrd="0" parTransId="{81C020C5-3C85-43F4-9B07-7E584E41646F}" sibTransId="{66A98080-BCB3-48FB-8CA2-CE78A5394FD9}"/>
    <dgm:cxn modelId="{F5DF411E-BFFE-4661-9D3C-5C0C125EF5FB}" type="presOf" srcId="{F2B3FA8B-81C1-4CB0-B07E-C58707A6D5B6}" destId="{E3DCBAD0-606B-4745-B676-20E105E2C161}" srcOrd="0" destOrd="0" presId="urn:microsoft.com/office/officeart/2005/8/layout/process4"/>
    <dgm:cxn modelId="{3F06EE7F-F4EC-4F4C-87D9-30CB1AF61FFD}" srcId="{F2B3FA8B-81C1-4CB0-B07E-C58707A6D5B6}" destId="{8542A778-12E7-4086-9BA3-7939859AD3E2}" srcOrd="0" destOrd="0" parTransId="{FA08A795-5FB2-454F-8F7C-60ECFEA9346F}" sibTransId="{F2DBAE7B-3FB7-454C-926E-75C5630E6ABD}"/>
    <dgm:cxn modelId="{32E0CF57-A15D-464D-83CE-026545C8D31C}" type="presParOf" srcId="{E3DCBAD0-606B-4745-B676-20E105E2C161}" destId="{6F9C14CD-A4AD-4D78-A103-8E61D57EE99F}" srcOrd="0" destOrd="0" presId="urn:microsoft.com/office/officeart/2005/8/layout/process4"/>
    <dgm:cxn modelId="{6E2AAED5-12A9-4ED0-910F-0A6567DBCD61}" type="presParOf" srcId="{6F9C14CD-A4AD-4D78-A103-8E61D57EE99F}" destId="{1D8D008B-74E9-448C-A562-4EC5C701A0C0}" srcOrd="0" destOrd="0" presId="urn:microsoft.com/office/officeart/2005/8/layout/process4"/>
    <dgm:cxn modelId="{CFE80C7A-045F-4E22-ACCB-A545385CA3E8}" type="presParOf" srcId="{E3DCBAD0-606B-4745-B676-20E105E2C161}" destId="{BA9AF5AF-5A84-46AD-ADA3-A62FE68F35CC}" srcOrd="1" destOrd="0" presId="urn:microsoft.com/office/officeart/2005/8/layout/process4"/>
    <dgm:cxn modelId="{5B4D51C6-8D4F-47AA-BD9B-871674614922}" type="presParOf" srcId="{E3DCBAD0-606B-4745-B676-20E105E2C161}" destId="{4C1FD654-F171-4DD0-8A55-D92A5A34141A}" srcOrd="2" destOrd="0" presId="urn:microsoft.com/office/officeart/2005/8/layout/process4"/>
    <dgm:cxn modelId="{4377AF56-0151-4014-9590-97AEEC1222C5}" type="presParOf" srcId="{4C1FD654-F171-4DD0-8A55-D92A5A34141A}" destId="{D8E95B2E-C983-4479-9123-FA8958C441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7A06D-F22C-4465-AD86-AC5ED1DCBFB3}">
      <dsp:nvSpPr>
        <dsp:cNvPr id="0" name=""/>
        <dsp:cNvSpPr/>
      </dsp:nvSpPr>
      <dsp:spPr>
        <a:xfrm>
          <a:off x="741267" y="12701"/>
          <a:ext cx="7099379" cy="438630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0459D5-0D59-40FB-8403-B51756AB93E7}">
      <dsp:nvSpPr>
        <dsp:cNvPr id="0" name=""/>
        <dsp:cNvSpPr/>
      </dsp:nvSpPr>
      <dsp:spPr>
        <a:xfrm>
          <a:off x="1440556" y="3286735"/>
          <a:ext cx="163285" cy="163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F73DD-5239-4275-B847-6753A8BA38CA}">
      <dsp:nvSpPr>
        <dsp:cNvPr id="0" name=""/>
        <dsp:cNvSpPr/>
      </dsp:nvSpPr>
      <dsp:spPr>
        <a:xfrm>
          <a:off x="1154032" y="3368378"/>
          <a:ext cx="1666351" cy="105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2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Скоростных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154032" y="3368378"/>
        <a:ext cx="1666351" cy="1056032"/>
      </dsp:txXfrm>
    </dsp:sp>
    <dsp:sp modelId="{E0C0E118-7E0E-4BA8-94BB-36D715527EA2}">
      <dsp:nvSpPr>
        <dsp:cNvPr id="0" name=""/>
        <dsp:cNvSpPr/>
      </dsp:nvSpPr>
      <dsp:spPr>
        <a:xfrm>
          <a:off x="2324428" y="2437472"/>
          <a:ext cx="255577" cy="2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6C191-CAB2-45D0-9E43-681FC11CECC7}">
      <dsp:nvSpPr>
        <dsp:cNvPr id="0" name=""/>
        <dsp:cNvSpPr/>
      </dsp:nvSpPr>
      <dsp:spPr>
        <a:xfrm>
          <a:off x="1985686" y="2565260"/>
          <a:ext cx="2111560" cy="185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Силовых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985686" y="2565260"/>
        <a:ext cx="2111560" cy="1859149"/>
      </dsp:txXfrm>
    </dsp:sp>
    <dsp:sp modelId="{6D876C00-231A-4645-BCDF-B50510A50DF9}">
      <dsp:nvSpPr>
        <dsp:cNvPr id="0" name=""/>
        <dsp:cNvSpPr/>
      </dsp:nvSpPr>
      <dsp:spPr>
        <a:xfrm>
          <a:off x="3460329" y="1760368"/>
          <a:ext cx="340770" cy="3407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9F17B-09E6-4956-A4CC-0573B657FB8A}">
      <dsp:nvSpPr>
        <dsp:cNvPr id="0" name=""/>
        <dsp:cNvSpPr/>
      </dsp:nvSpPr>
      <dsp:spPr>
        <a:xfrm>
          <a:off x="3088301" y="1930753"/>
          <a:ext cx="2455006" cy="249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6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Координации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3088301" y="1930753"/>
        <a:ext cx="2455006" cy="2493656"/>
      </dsp:txXfrm>
    </dsp:sp>
    <dsp:sp modelId="{91ED9B3A-500D-4425-A1AE-5407A83B1F77}">
      <dsp:nvSpPr>
        <dsp:cNvPr id="0" name=""/>
        <dsp:cNvSpPr/>
      </dsp:nvSpPr>
      <dsp:spPr>
        <a:xfrm>
          <a:off x="4780814" y="1231464"/>
          <a:ext cx="440161" cy="4401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E5DEBF-8811-4834-B768-E17B8545126D}">
      <dsp:nvSpPr>
        <dsp:cNvPr id="0" name=""/>
        <dsp:cNvSpPr/>
      </dsp:nvSpPr>
      <dsp:spPr>
        <a:xfrm>
          <a:off x="4444118" y="1464246"/>
          <a:ext cx="2544048" cy="297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3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Гибкости 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4444118" y="1464246"/>
        <a:ext cx="2544048" cy="2972865"/>
      </dsp:txXfrm>
    </dsp:sp>
    <dsp:sp modelId="{0ED08A38-9753-4353-859A-EF4F3383CAAA}">
      <dsp:nvSpPr>
        <dsp:cNvPr id="0" name=""/>
        <dsp:cNvSpPr/>
      </dsp:nvSpPr>
      <dsp:spPr>
        <a:xfrm>
          <a:off x="6140345" y="878270"/>
          <a:ext cx="560850" cy="5608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C3B90-DAE1-44D4-BF62-CC97CC4D191D}">
      <dsp:nvSpPr>
        <dsp:cNvPr id="0" name=""/>
        <dsp:cNvSpPr/>
      </dsp:nvSpPr>
      <dsp:spPr>
        <a:xfrm>
          <a:off x="5858684" y="1158696"/>
          <a:ext cx="2544048" cy="326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18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Выносливости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5858684" y="1158696"/>
        <a:ext cx="2544048" cy="32657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D008B-74E9-448C-A562-4EC5C701A0C0}">
      <dsp:nvSpPr>
        <dsp:cNvPr id="0" name=""/>
        <dsp:cNvSpPr/>
      </dsp:nvSpPr>
      <dsp:spPr>
        <a:xfrm>
          <a:off x="0" y="3981649"/>
          <a:ext cx="8435280" cy="13068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 воспитателя есть возможность несколько больше, чем утром, уделить внимание организации двигательной деятельности.</a:t>
          </a:r>
          <a:endParaRPr lang="ru-RU" sz="1700" b="1" kern="1200" dirty="0"/>
        </a:p>
      </dsp:txBody>
      <dsp:txXfrm>
        <a:off x="0" y="3981649"/>
        <a:ext cx="8435280" cy="1306866"/>
      </dsp:txXfrm>
    </dsp:sp>
    <dsp:sp modelId="{D8E95B2E-C983-4479-9123-FA8958C441A1}">
      <dsp:nvSpPr>
        <dsp:cNvPr id="0" name=""/>
        <dsp:cNvSpPr/>
      </dsp:nvSpPr>
      <dsp:spPr>
        <a:xfrm rot="10800000">
          <a:off x="0" y="1989804"/>
          <a:ext cx="8435280" cy="2009960"/>
        </a:xfrm>
        <a:prstGeom prst="upArrowCallout">
          <a:avLst/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2510283"/>
                <a:satOff val="20547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 этот период дети должны отдохнуть перед сидячими занятиями (в этом случае они лучше усвоят материал занятия), в значительной степени удовлетворить потребность в движении.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Пособия даются детям перед занятиями и на прогулке. </a:t>
          </a:r>
          <a:endParaRPr lang="ru-RU" sz="1700" b="1" kern="1200" dirty="0"/>
        </a:p>
      </dsp:txBody>
      <dsp:txXfrm rot="10800000">
        <a:off x="0" y="1989804"/>
        <a:ext cx="8435280" cy="2009960"/>
      </dsp:txXfrm>
    </dsp:sp>
    <dsp:sp modelId="{0AD635F2-B401-493E-B744-72B8BE05C3A0}">
      <dsp:nvSpPr>
        <dsp:cNvPr id="0" name=""/>
        <dsp:cNvSpPr/>
      </dsp:nvSpPr>
      <dsp:spPr>
        <a:xfrm rot="10800000">
          <a:off x="0" y="934"/>
          <a:ext cx="8435280" cy="2009960"/>
        </a:xfrm>
        <a:prstGeom prst="upArrowCallou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Движения детей в этот период предусматриваются более сложные, требующие специальной подготовки воспитателя.</a:t>
          </a:r>
          <a:endParaRPr lang="ru-RU" sz="1700" b="1" kern="1200" dirty="0"/>
        </a:p>
      </dsp:txBody>
      <dsp:txXfrm rot="10800000">
        <a:off x="0" y="934"/>
        <a:ext cx="8435280" cy="20099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D008B-74E9-448C-A562-4EC5C701A0C0}">
      <dsp:nvSpPr>
        <dsp:cNvPr id="0" name=""/>
        <dsp:cNvSpPr/>
      </dsp:nvSpPr>
      <dsp:spPr>
        <a:xfrm>
          <a:off x="0" y="3960439"/>
          <a:ext cx="8435280" cy="13068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Воспитатель предлагает детям простые предметы, с которыми они могут много и по-разному двигаться. Многочисленные движения малыши выполняют с мячами, обручами, разными по размерам, выполненными из разных материалов.</a:t>
          </a:r>
          <a:endParaRPr lang="ru-RU" sz="1800" b="1" kern="1200" dirty="0"/>
        </a:p>
      </dsp:txBody>
      <dsp:txXfrm>
        <a:off x="0" y="3960439"/>
        <a:ext cx="8435280" cy="1306866"/>
      </dsp:txXfrm>
    </dsp:sp>
    <dsp:sp modelId="{D8E95B2E-C983-4479-9123-FA8958C441A1}">
      <dsp:nvSpPr>
        <dsp:cNvPr id="0" name=""/>
        <dsp:cNvSpPr/>
      </dsp:nvSpPr>
      <dsp:spPr>
        <a:xfrm rot="10800000">
          <a:off x="0" y="1989804"/>
          <a:ext cx="8435280" cy="2009960"/>
        </a:xfrm>
        <a:prstGeom prst="upArrowCallout">
          <a:avLst/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2510283"/>
                <a:satOff val="20547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Двигательная деятельность детей организуется непосредственно после сна (в этом случае ее можно сочетать с воздушными ваннами), полдника, занятия, а также на прогулке. </a:t>
          </a:r>
          <a:endParaRPr lang="ru-RU" sz="1800" b="1" kern="1200" dirty="0"/>
        </a:p>
      </dsp:txBody>
      <dsp:txXfrm rot="10800000">
        <a:off x="0" y="1989804"/>
        <a:ext cx="8435280" cy="2009960"/>
      </dsp:txXfrm>
    </dsp:sp>
    <dsp:sp modelId="{0AD635F2-B401-493E-B744-72B8BE05C3A0}">
      <dsp:nvSpPr>
        <dsp:cNvPr id="0" name=""/>
        <dsp:cNvSpPr/>
      </dsp:nvSpPr>
      <dsp:spPr>
        <a:xfrm rot="10800000">
          <a:off x="0" y="934"/>
          <a:ext cx="8435280" cy="2009960"/>
        </a:xfrm>
        <a:prstGeom prst="upArrowCallou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этот период двигательная деятельность может быть подвижной, высокоэмоциональной, творческой.</a:t>
          </a:r>
          <a:endParaRPr lang="ru-RU" sz="1800" b="1" kern="1200" dirty="0"/>
        </a:p>
      </dsp:txBody>
      <dsp:txXfrm rot="10800000">
        <a:off x="0" y="934"/>
        <a:ext cx="8435280" cy="20099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C7752-19B7-455B-B746-EF522B610512}">
      <dsp:nvSpPr>
        <dsp:cNvPr id="0" name=""/>
        <dsp:cNvSpPr/>
      </dsp:nvSpPr>
      <dsp:spPr>
        <a:xfrm>
          <a:off x="-5572617" y="-853258"/>
          <a:ext cx="6635928" cy="6635928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DAE4C-267B-4367-99A7-D950A75333A5}">
      <dsp:nvSpPr>
        <dsp:cNvPr id="0" name=""/>
        <dsp:cNvSpPr/>
      </dsp:nvSpPr>
      <dsp:spPr>
        <a:xfrm>
          <a:off x="684202" y="492941"/>
          <a:ext cx="7477371" cy="9858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Проблемно-игровая образовательная ситуация помогает в увлекательной форме руководить детской деятельностью и добиться желаемого результата.</a:t>
          </a:r>
          <a:endParaRPr lang="ru-RU" sz="1800" kern="1200" dirty="0"/>
        </a:p>
      </dsp:txBody>
      <dsp:txXfrm>
        <a:off x="684202" y="492941"/>
        <a:ext cx="7477371" cy="985882"/>
      </dsp:txXfrm>
    </dsp:sp>
    <dsp:sp modelId="{DB862895-1067-4C9C-87D6-0683687D58A7}">
      <dsp:nvSpPr>
        <dsp:cNvPr id="0" name=""/>
        <dsp:cNvSpPr/>
      </dsp:nvSpPr>
      <dsp:spPr>
        <a:xfrm>
          <a:off x="68025" y="369705"/>
          <a:ext cx="1232352" cy="1232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2FC8-4DFE-4805-96A9-D1E0E879A70D}">
      <dsp:nvSpPr>
        <dsp:cNvPr id="0" name=""/>
        <dsp:cNvSpPr/>
      </dsp:nvSpPr>
      <dsp:spPr>
        <a:xfrm>
          <a:off x="1042570" y="1971764"/>
          <a:ext cx="7119003" cy="985882"/>
        </a:xfrm>
        <a:prstGeom prst="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Она должна отвечать возрастным особенностям детей, поддерживать интерес детей на протяжении всего времени ее решения, создавать положительный эмоциональный настрой. </a:t>
          </a:r>
          <a:endParaRPr lang="ru-RU" sz="1800" kern="1200" dirty="0"/>
        </a:p>
      </dsp:txBody>
      <dsp:txXfrm>
        <a:off x="1042570" y="1971764"/>
        <a:ext cx="7119003" cy="985882"/>
      </dsp:txXfrm>
    </dsp:sp>
    <dsp:sp modelId="{38301CDC-DA94-4B65-BB5B-B40533C8A9D1}">
      <dsp:nvSpPr>
        <dsp:cNvPr id="0" name=""/>
        <dsp:cNvSpPr/>
      </dsp:nvSpPr>
      <dsp:spPr>
        <a:xfrm>
          <a:off x="426394" y="1848529"/>
          <a:ext cx="1232352" cy="1232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5D740-AE1F-4D1C-9AE4-247C89239351}">
      <dsp:nvSpPr>
        <dsp:cNvPr id="0" name=""/>
        <dsp:cNvSpPr/>
      </dsp:nvSpPr>
      <dsp:spPr>
        <a:xfrm>
          <a:off x="684202" y="3450587"/>
          <a:ext cx="7477371" cy="985882"/>
        </a:xfrm>
        <a:prstGeom prst="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вызывать чувство удовлетворения возникает и от совместной деятельности, и от правильного разрешения предложенной ситуации.</a:t>
          </a:r>
          <a:endParaRPr lang="ru-RU" sz="1800" kern="1200" dirty="0"/>
        </a:p>
      </dsp:txBody>
      <dsp:txXfrm>
        <a:off x="684202" y="3450587"/>
        <a:ext cx="7477371" cy="985882"/>
      </dsp:txXfrm>
    </dsp:sp>
    <dsp:sp modelId="{4774C2DD-7962-41DA-AAB8-76505F6FF63C}">
      <dsp:nvSpPr>
        <dsp:cNvPr id="0" name=""/>
        <dsp:cNvSpPr/>
      </dsp:nvSpPr>
      <dsp:spPr>
        <a:xfrm>
          <a:off x="68025" y="3327352"/>
          <a:ext cx="1232352" cy="1232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8CAC9-2819-485D-BA92-5EFB6B4F21CA}">
      <dsp:nvSpPr>
        <dsp:cNvPr id="0" name=""/>
        <dsp:cNvSpPr/>
      </dsp:nvSpPr>
      <dsp:spPr>
        <a:xfrm>
          <a:off x="0" y="820690"/>
          <a:ext cx="2692679" cy="256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Образовательная ситуация – это единица конструирования образовательного процесса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0" y="820690"/>
        <a:ext cx="2692679" cy="2564935"/>
      </dsp:txXfrm>
    </dsp:sp>
    <dsp:sp modelId="{B3EDEC44-B128-486A-BC1E-C75CB47AA31E}">
      <dsp:nvSpPr>
        <dsp:cNvPr id="0" name=""/>
        <dsp:cNvSpPr/>
      </dsp:nvSpPr>
      <dsp:spPr>
        <a:xfrm>
          <a:off x="-921636" y="-259428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5C567-F444-4114-A1B2-A8CA72CA2849}">
      <dsp:nvSpPr>
        <dsp:cNvPr id="0" name=""/>
        <dsp:cNvSpPr/>
      </dsp:nvSpPr>
      <dsp:spPr>
        <a:xfrm>
          <a:off x="2170585" y="316630"/>
          <a:ext cx="1521051" cy="1154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16A4DF-F9C7-455C-ACDE-A88E11930BA6}">
      <dsp:nvSpPr>
        <dsp:cNvPr id="0" name=""/>
        <dsp:cNvSpPr/>
      </dsp:nvSpPr>
      <dsp:spPr>
        <a:xfrm>
          <a:off x="3794369" y="400095"/>
          <a:ext cx="3697811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Форма совместной деятельности педагога и детей</a:t>
          </a:r>
          <a:endParaRPr lang="ru-RU" sz="1800" kern="1200" dirty="0"/>
        </a:p>
      </dsp:txBody>
      <dsp:txXfrm>
        <a:off x="3794369" y="400095"/>
        <a:ext cx="3697811" cy="1117007"/>
      </dsp:txXfrm>
    </dsp:sp>
    <dsp:sp modelId="{C0ABBC81-35AA-4661-8B14-EF7BC04D0D4E}">
      <dsp:nvSpPr>
        <dsp:cNvPr id="0" name=""/>
        <dsp:cNvSpPr/>
      </dsp:nvSpPr>
      <dsp:spPr>
        <a:xfrm>
          <a:off x="2786255" y="1612774"/>
          <a:ext cx="1153798" cy="1154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60509D-CEB4-405E-98E6-A4EB45C35A40}">
      <dsp:nvSpPr>
        <dsp:cNvPr id="0" name=""/>
        <dsp:cNvSpPr/>
      </dsp:nvSpPr>
      <dsp:spPr>
        <a:xfrm>
          <a:off x="4402836" y="1684787"/>
          <a:ext cx="3402197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Планируется и целенаправленно организуется педагогом</a:t>
          </a:r>
          <a:endParaRPr lang="ru-RU" sz="1800" kern="1200" dirty="0"/>
        </a:p>
      </dsp:txBody>
      <dsp:txXfrm>
        <a:off x="4402836" y="1684787"/>
        <a:ext cx="3402197" cy="1117007"/>
      </dsp:txXfrm>
    </dsp:sp>
    <dsp:sp modelId="{B6B7FBFA-A352-4952-A150-0002E5A320A1}">
      <dsp:nvSpPr>
        <dsp:cNvPr id="0" name=""/>
        <dsp:cNvSpPr/>
      </dsp:nvSpPr>
      <dsp:spPr>
        <a:xfrm>
          <a:off x="2026568" y="2908915"/>
          <a:ext cx="1665069" cy="11541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18D42C-3EDB-47E5-B724-A6C92258E8A3}">
      <dsp:nvSpPr>
        <dsp:cNvPr id="0" name=""/>
        <dsp:cNvSpPr/>
      </dsp:nvSpPr>
      <dsp:spPr>
        <a:xfrm>
          <a:off x="3970786" y="3049593"/>
          <a:ext cx="3344977" cy="11170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Направлена на решение </a:t>
          </a:r>
          <a:r>
            <a:rPr lang="ru-RU" sz="1800" kern="1200" dirty="0" err="1" smtClean="0"/>
            <a:t>воспитательно</a:t>
          </a:r>
          <a:r>
            <a:rPr lang="ru-RU" sz="1800" kern="1200" dirty="0" smtClean="0"/>
            <a:t>-образовательной задачи, в частности, обогащения двигательного опыта.</a:t>
          </a:r>
          <a:endParaRPr lang="ru-RU" sz="1800" kern="1200" dirty="0"/>
        </a:p>
      </dsp:txBody>
      <dsp:txXfrm>
        <a:off x="3970786" y="3049593"/>
        <a:ext cx="3344977" cy="11170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745EC-E837-4BEF-9587-A820F6D1AED6}">
      <dsp:nvSpPr>
        <dsp:cNvPr id="0" name=""/>
        <dsp:cNvSpPr/>
      </dsp:nvSpPr>
      <dsp:spPr>
        <a:xfrm rot="5400000">
          <a:off x="4019553" y="-498484"/>
          <a:ext cx="2191799" cy="37368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умений, необходимых для успешного осуществления конкретного вида деятельности. </a:t>
          </a:r>
          <a:endParaRPr lang="ru-RU" sz="2000" kern="1200" dirty="0"/>
        </a:p>
      </dsp:txBody>
      <dsp:txXfrm rot="5400000">
        <a:off x="4019553" y="-498484"/>
        <a:ext cx="2191799" cy="3736855"/>
      </dsp:txXfrm>
    </dsp:sp>
    <dsp:sp modelId="{4C27CBBF-2EF2-49FE-A100-F97530B4C561}">
      <dsp:nvSpPr>
        <dsp:cNvPr id="0" name=""/>
        <dsp:cNvSpPr/>
      </dsp:nvSpPr>
      <dsp:spPr>
        <a:xfrm>
          <a:off x="894" y="13"/>
          <a:ext cx="3246131" cy="27397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Образовательные ситуации, направленные на решение задач одного из видов деятельности</a:t>
          </a:r>
          <a:endParaRPr lang="ru-RU" sz="2000" b="1" kern="1200" dirty="0"/>
        </a:p>
      </dsp:txBody>
      <dsp:txXfrm>
        <a:off x="894" y="13"/>
        <a:ext cx="3246131" cy="2739749"/>
      </dsp:txXfrm>
    </dsp:sp>
    <dsp:sp modelId="{36D20CD3-4D2C-42CA-8352-DC20119B0699}">
      <dsp:nvSpPr>
        <dsp:cNvPr id="0" name=""/>
        <dsp:cNvSpPr/>
      </dsp:nvSpPr>
      <dsp:spPr>
        <a:xfrm rot="5400000">
          <a:off x="4019553" y="2378253"/>
          <a:ext cx="2191799" cy="37368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Реализация принципа интеграции образовательного процесса детского сада.</a:t>
          </a:r>
          <a:endParaRPr lang="ru-RU" sz="2000" kern="1200" dirty="0"/>
        </a:p>
      </dsp:txBody>
      <dsp:txXfrm rot="5400000">
        <a:off x="4019553" y="2378253"/>
        <a:ext cx="2191799" cy="3736855"/>
      </dsp:txXfrm>
    </dsp:sp>
    <dsp:sp modelId="{F5E66502-AFDB-449F-B9A9-9899230A0813}">
      <dsp:nvSpPr>
        <dsp:cNvPr id="0" name=""/>
        <dsp:cNvSpPr/>
      </dsp:nvSpPr>
      <dsp:spPr>
        <a:xfrm>
          <a:off x="894" y="2876805"/>
          <a:ext cx="3246131" cy="27397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Образовательные ситуации, носящие комплексный характер  включают задачи, реализуемые в разных видах деятельности на одном тематическом содержании. </a:t>
          </a:r>
          <a:endParaRPr lang="ru-RU" sz="2000" b="1" kern="1200" dirty="0"/>
        </a:p>
      </dsp:txBody>
      <dsp:txXfrm>
        <a:off x="894" y="2876805"/>
        <a:ext cx="3246131" cy="27397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FB812-08CA-47DE-BB4A-455595AB1B7D}">
      <dsp:nvSpPr>
        <dsp:cNvPr id="0" name=""/>
        <dsp:cNvSpPr/>
      </dsp:nvSpPr>
      <dsp:spPr>
        <a:xfrm>
          <a:off x="5497565" y="1605462"/>
          <a:ext cx="1544530" cy="73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19"/>
              </a:lnTo>
              <a:lnTo>
                <a:pt x="1544530" y="500919"/>
              </a:lnTo>
              <a:lnTo>
                <a:pt x="1544530" y="735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ABBA0-DF35-4EDE-A72F-A943C6FE3DED}">
      <dsp:nvSpPr>
        <dsp:cNvPr id="0" name=""/>
        <dsp:cNvSpPr/>
      </dsp:nvSpPr>
      <dsp:spPr>
        <a:xfrm>
          <a:off x="3953034" y="3945426"/>
          <a:ext cx="1544530" cy="73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19"/>
              </a:lnTo>
              <a:lnTo>
                <a:pt x="1544530" y="500919"/>
              </a:lnTo>
              <a:lnTo>
                <a:pt x="1544530" y="7350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83DAB-EB52-4DBE-BA98-8962839DE1E0}">
      <dsp:nvSpPr>
        <dsp:cNvPr id="0" name=""/>
        <dsp:cNvSpPr/>
      </dsp:nvSpPr>
      <dsp:spPr>
        <a:xfrm>
          <a:off x="2408503" y="3945426"/>
          <a:ext cx="1544530" cy="735056"/>
        </a:xfrm>
        <a:custGeom>
          <a:avLst/>
          <a:gdLst/>
          <a:ahLst/>
          <a:cxnLst/>
          <a:rect l="0" t="0" r="0" b="0"/>
          <a:pathLst>
            <a:path>
              <a:moveTo>
                <a:pt x="1544530" y="0"/>
              </a:moveTo>
              <a:lnTo>
                <a:pt x="1544530" y="500919"/>
              </a:lnTo>
              <a:lnTo>
                <a:pt x="0" y="500919"/>
              </a:lnTo>
              <a:lnTo>
                <a:pt x="0" y="7350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5B487-4E88-4020-8207-F06AB7B5B4F6}">
      <dsp:nvSpPr>
        <dsp:cNvPr id="0" name=""/>
        <dsp:cNvSpPr/>
      </dsp:nvSpPr>
      <dsp:spPr>
        <a:xfrm>
          <a:off x="3953034" y="1605462"/>
          <a:ext cx="1544530" cy="735056"/>
        </a:xfrm>
        <a:custGeom>
          <a:avLst/>
          <a:gdLst/>
          <a:ahLst/>
          <a:cxnLst/>
          <a:rect l="0" t="0" r="0" b="0"/>
          <a:pathLst>
            <a:path>
              <a:moveTo>
                <a:pt x="1544530" y="0"/>
              </a:moveTo>
              <a:lnTo>
                <a:pt x="1544530" y="500919"/>
              </a:lnTo>
              <a:lnTo>
                <a:pt x="0" y="500919"/>
              </a:lnTo>
              <a:lnTo>
                <a:pt x="0" y="735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72670-64F8-4056-87F7-12522EBD189D}">
      <dsp:nvSpPr>
        <dsp:cNvPr id="0" name=""/>
        <dsp:cNvSpPr/>
      </dsp:nvSpPr>
      <dsp:spPr>
        <a:xfrm>
          <a:off x="4233858" y="554"/>
          <a:ext cx="2527414" cy="160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E607E7-E8C5-406F-AB31-C6D4B8CC76B0}">
      <dsp:nvSpPr>
        <dsp:cNvPr id="0" name=""/>
        <dsp:cNvSpPr/>
      </dsp:nvSpPr>
      <dsp:spPr>
        <a:xfrm>
          <a:off x="4514682" y="267336"/>
          <a:ext cx="2527414" cy="1604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ОБРАЗОВАТЕЛЬНАЯ СИТУАЦИЯ</a:t>
          </a:r>
          <a:endParaRPr lang="ru-RU" sz="2100" b="1" kern="1200" dirty="0"/>
        </a:p>
      </dsp:txBody>
      <dsp:txXfrm>
        <a:off x="4514682" y="267336"/>
        <a:ext cx="2527414" cy="1604908"/>
      </dsp:txXfrm>
    </dsp:sp>
    <dsp:sp modelId="{EA4B7D0B-5EC2-4B99-AFB5-3440269C1D1C}">
      <dsp:nvSpPr>
        <dsp:cNvPr id="0" name=""/>
        <dsp:cNvSpPr/>
      </dsp:nvSpPr>
      <dsp:spPr>
        <a:xfrm>
          <a:off x="2689327" y="2340518"/>
          <a:ext cx="2527414" cy="160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34CF4-6626-45CD-A708-C8B49C89568F}">
      <dsp:nvSpPr>
        <dsp:cNvPr id="0" name=""/>
        <dsp:cNvSpPr/>
      </dsp:nvSpPr>
      <dsp:spPr>
        <a:xfrm>
          <a:off x="2970151" y="2607301"/>
          <a:ext cx="2527414" cy="1604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Заранее планирует сам педагог </a:t>
          </a:r>
          <a:endParaRPr lang="ru-RU" sz="2100" kern="1200" dirty="0"/>
        </a:p>
      </dsp:txBody>
      <dsp:txXfrm>
        <a:off x="2970151" y="2607301"/>
        <a:ext cx="2527414" cy="1604908"/>
      </dsp:txXfrm>
    </dsp:sp>
    <dsp:sp modelId="{6BF326EA-8E18-4BEF-8286-18853F123652}">
      <dsp:nvSpPr>
        <dsp:cNvPr id="0" name=""/>
        <dsp:cNvSpPr/>
      </dsp:nvSpPr>
      <dsp:spPr>
        <a:xfrm>
          <a:off x="1144796" y="4680483"/>
          <a:ext cx="2527414" cy="160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6259CD-F4E5-4EC6-BE18-2F20057B6330}">
      <dsp:nvSpPr>
        <dsp:cNvPr id="0" name=""/>
        <dsp:cNvSpPr/>
      </dsp:nvSpPr>
      <dsp:spPr>
        <a:xfrm>
          <a:off x="1425620" y="4947265"/>
          <a:ext cx="2527414" cy="1604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Реально-практические</a:t>
          </a:r>
          <a:endParaRPr lang="ru-RU" sz="2100" kern="1200" dirty="0"/>
        </a:p>
      </dsp:txBody>
      <dsp:txXfrm>
        <a:off x="1425620" y="4947265"/>
        <a:ext cx="2527414" cy="1604908"/>
      </dsp:txXfrm>
    </dsp:sp>
    <dsp:sp modelId="{5660B0F3-7F2C-4E15-A707-3FF7C61D2919}">
      <dsp:nvSpPr>
        <dsp:cNvPr id="0" name=""/>
        <dsp:cNvSpPr/>
      </dsp:nvSpPr>
      <dsp:spPr>
        <a:xfrm>
          <a:off x="4233858" y="4680483"/>
          <a:ext cx="2527414" cy="160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920BFA-A850-4EED-A8F2-C1C27DF4C77D}">
      <dsp:nvSpPr>
        <dsp:cNvPr id="0" name=""/>
        <dsp:cNvSpPr/>
      </dsp:nvSpPr>
      <dsp:spPr>
        <a:xfrm>
          <a:off x="4514682" y="4947265"/>
          <a:ext cx="2527414" cy="1604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Игровые</a:t>
          </a:r>
          <a:endParaRPr lang="ru-RU" sz="2100" kern="1200" dirty="0"/>
        </a:p>
      </dsp:txBody>
      <dsp:txXfrm>
        <a:off x="4514682" y="4947265"/>
        <a:ext cx="2527414" cy="1604908"/>
      </dsp:txXfrm>
    </dsp:sp>
    <dsp:sp modelId="{797B9DF6-8AA6-4792-8E47-C752B1EF570D}">
      <dsp:nvSpPr>
        <dsp:cNvPr id="0" name=""/>
        <dsp:cNvSpPr/>
      </dsp:nvSpPr>
      <dsp:spPr>
        <a:xfrm>
          <a:off x="5778389" y="2340518"/>
          <a:ext cx="2527414" cy="1604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7D6CDA-DDAA-4A20-93F0-AB9658AD9ADB}">
      <dsp:nvSpPr>
        <dsp:cNvPr id="0" name=""/>
        <dsp:cNvSpPr/>
      </dsp:nvSpPr>
      <dsp:spPr>
        <a:xfrm>
          <a:off x="6059213" y="2607301"/>
          <a:ext cx="2527414" cy="1604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Возникающая спонтанно</a:t>
          </a:r>
          <a:endParaRPr lang="ru-RU" sz="2100" kern="1200" dirty="0"/>
        </a:p>
      </dsp:txBody>
      <dsp:txXfrm>
        <a:off x="6059213" y="2607301"/>
        <a:ext cx="2527414" cy="16049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20D69-A633-4EE3-BBFB-C0AFEA82EADB}">
      <dsp:nvSpPr>
        <dsp:cNvPr id="0" name=""/>
        <dsp:cNvSpPr/>
      </dsp:nvSpPr>
      <dsp:spPr>
        <a:xfrm rot="5400000">
          <a:off x="708636" y="843319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B636C-D7C7-47D3-9E97-B7CC184F0C12}">
      <dsp:nvSpPr>
        <dsp:cNvPr id="0" name=""/>
        <dsp:cNvSpPr/>
      </dsp:nvSpPr>
      <dsp:spPr>
        <a:xfrm>
          <a:off x="465730" y="1566793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Продумать цель</a:t>
          </a:r>
          <a:endParaRPr lang="ru-RU" sz="2100" kern="1200" dirty="0"/>
        </a:p>
      </dsp:txBody>
      <dsp:txXfrm>
        <a:off x="465730" y="1566793"/>
        <a:ext cx="2186045" cy="1916196"/>
      </dsp:txXfrm>
    </dsp:sp>
    <dsp:sp modelId="{42123AFC-CC83-475A-AD5F-885FF0FC5C96}">
      <dsp:nvSpPr>
        <dsp:cNvPr id="0" name=""/>
        <dsp:cNvSpPr/>
      </dsp:nvSpPr>
      <dsp:spPr>
        <a:xfrm>
          <a:off x="2239314" y="665054"/>
          <a:ext cx="412461" cy="412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5B018-3D77-4C2B-ABA9-5F39AB374324}">
      <dsp:nvSpPr>
        <dsp:cNvPr id="0" name=""/>
        <dsp:cNvSpPr/>
      </dsp:nvSpPr>
      <dsp:spPr>
        <a:xfrm rot="5400000">
          <a:off x="3384782" y="181104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4E662A-50A5-4915-9847-E6C7F2978503}">
      <dsp:nvSpPr>
        <dsp:cNvPr id="0" name=""/>
        <dsp:cNvSpPr/>
      </dsp:nvSpPr>
      <dsp:spPr>
        <a:xfrm>
          <a:off x="3141876" y="904578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Подобрать подходящий материал</a:t>
          </a:r>
          <a:endParaRPr lang="ru-RU" sz="2100" kern="1200" dirty="0"/>
        </a:p>
      </dsp:txBody>
      <dsp:txXfrm>
        <a:off x="3141876" y="904578"/>
        <a:ext cx="2186045" cy="1916196"/>
      </dsp:txXfrm>
    </dsp:sp>
    <dsp:sp modelId="{B8BA99D0-4D13-418C-816F-2F29F8422050}">
      <dsp:nvSpPr>
        <dsp:cNvPr id="0" name=""/>
        <dsp:cNvSpPr/>
      </dsp:nvSpPr>
      <dsp:spPr>
        <a:xfrm>
          <a:off x="4915460" y="2839"/>
          <a:ext cx="412461" cy="412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FC250-3BDE-4CF2-B1C7-35B7F3947B7D}">
      <dsp:nvSpPr>
        <dsp:cNvPr id="0" name=""/>
        <dsp:cNvSpPr/>
      </dsp:nvSpPr>
      <dsp:spPr>
        <a:xfrm rot="5400000">
          <a:off x="6060928" y="-481110"/>
          <a:ext cx="1455182" cy="24213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0B492-367A-45E9-847B-37BA47F41417}">
      <dsp:nvSpPr>
        <dsp:cNvPr id="0" name=""/>
        <dsp:cNvSpPr/>
      </dsp:nvSpPr>
      <dsp:spPr>
        <a:xfrm>
          <a:off x="5818022" y="242363"/>
          <a:ext cx="2186045" cy="191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Продумать порядок конструирования ситуации. </a:t>
          </a:r>
          <a:endParaRPr lang="ru-RU" sz="2100" kern="1200" dirty="0"/>
        </a:p>
      </dsp:txBody>
      <dsp:txXfrm>
        <a:off x="5818022" y="242363"/>
        <a:ext cx="2186045" cy="19161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7A18F1-7ABB-4F17-9B8B-2C2CAC2E80C0}">
      <dsp:nvSpPr>
        <dsp:cNvPr id="0" name=""/>
        <dsp:cNvSpPr/>
      </dsp:nvSpPr>
      <dsp:spPr>
        <a:xfrm>
          <a:off x="0" y="491311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D16977-2B7D-4EC5-8FB6-B0F7E70FA0DA}">
      <dsp:nvSpPr>
        <dsp:cNvPr id="0" name=""/>
        <dsp:cNvSpPr/>
      </dsp:nvSpPr>
      <dsp:spPr>
        <a:xfrm>
          <a:off x="421246" y="78031"/>
          <a:ext cx="6797583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Ребёнок интересуется разнообразными физическими упражнениями, действиями с физкультурными пособиями</a:t>
          </a:r>
          <a:endParaRPr lang="ru-RU" sz="1400" b="1" kern="1200" dirty="0"/>
        </a:p>
      </dsp:txBody>
      <dsp:txXfrm>
        <a:off x="421246" y="78031"/>
        <a:ext cx="6797583" cy="826560"/>
      </dsp:txXfrm>
    </dsp:sp>
    <dsp:sp modelId="{050BD324-E3EE-4F42-8F2E-0CF61F0A56A1}">
      <dsp:nvSpPr>
        <dsp:cNvPr id="0" name=""/>
        <dsp:cNvSpPr/>
      </dsp:nvSpPr>
      <dsp:spPr>
        <a:xfrm>
          <a:off x="0" y="1761392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C7E47D-F97C-49DE-A98D-6A33B556D6A3}">
      <dsp:nvSpPr>
        <dsp:cNvPr id="0" name=""/>
        <dsp:cNvSpPr/>
      </dsp:nvSpPr>
      <dsp:spPr>
        <a:xfrm>
          <a:off x="421246" y="1348112"/>
          <a:ext cx="6797583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 выполнении упражнений демонстрирует достаточную в соответствии с возрастными возможностями координацию движений, быстро реагирует на сигналы, переключается с одного движения на другое.</a:t>
          </a:r>
          <a:endParaRPr lang="ru-RU" sz="1400" b="1" kern="1200" dirty="0"/>
        </a:p>
      </dsp:txBody>
      <dsp:txXfrm>
        <a:off x="421246" y="1348112"/>
        <a:ext cx="6797583" cy="826560"/>
      </dsp:txXfrm>
    </dsp:sp>
    <dsp:sp modelId="{E6311426-CA6A-4F72-A7A8-94D9C7CE328A}">
      <dsp:nvSpPr>
        <dsp:cNvPr id="0" name=""/>
        <dsp:cNvSpPr/>
      </dsp:nvSpPr>
      <dsp:spPr>
        <a:xfrm>
          <a:off x="0" y="3031472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C63771-A478-41E6-B1D4-0127C8D53993}">
      <dsp:nvSpPr>
        <dsp:cNvPr id="0" name=""/>
        <dsp:cNvSpPr/>
      </dsp:nvSpPr>
      <dsp:spPr>
        <a:xfrm>
          <a:off x="421246" y="2618192"/>
          <a:ext cx="676155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большим желанием вступает в общение с воспитателем и другими детьми при выполнении игровых физических упражнений и в подвижных играх.</a:t>
          </a:r>
          <a:endParaRPr lang="ru-RU" sz="1400" b="1" kern="1200" dirty="0"/>
        </a:p>
      </dsp:txBody>
      <dsp:txXfrm>
        <a:off x="421246" y="2618192"/>
        <a:ext cx="6761550" cy="826560"/>
      </dsp:txXfrm>
    </dsp:sp>
    <dsp:sp modelId="{2E0A1B34-3AAE-4A47-B678-0B7BA3C8C674}">
      <dsp:nvSpPr>
        <dsp:cNvPr id="0" name=""/>
        <dsp:cNvSpPr/>
      </dsp:nvSpPr>
      <dsp:spPr>
        <a:xfrm>
          <a:off x="0" y="4301552"/>
          <a:ext cx="842493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311A45-C64A-45D8-95EA-43A084014B68}">
      <dsp:nvSpPr>
        <dsp:cNvPr id="0" name=""/>
        <dsp:cNvSpPr/>
      </dsp:nvSpPr>
      <dsp:spPr>
        <a:xfrm>
          <a:off x="421246" y="3888272"/>
          <a:ext cx="6761550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Проявляет инициативность, с большим удовольствием участвует в подвижных играх, строго соблюдает правила, стремится к выполнению ведущих ролей в игре. </a:t>
          </a:r>
          <a:endParaRPr lang="ru-RU" sz="1400" b="1" kern="1200" dirty="0"/>
        </a:p>
      </dsp:txBody>
      <dsp:txXfrm>
        <a:off x="421246" y="3888272"/>
        <a:ext cx="6761550" cy="8265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A89C2-B68C-4833-8A47-2A3927837FD3}">
      <dsp:nvSpPr>
        <dsp:cNvPr id="0" name=""/>
        <dsp:cNvSpPr/>
      </dsp:nvSpPr>
      <dsp:spPr>
        <a:xfrm>
          <a:off x="1399840" y="0"/>
          <a:ext cx="7241119" cy="45259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Целесообразно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совершенствовать при помощи  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различных   вариантов   двигательного   действия.  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Дети   охотно выполняют  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новые,   более   сложные   задания. </a:t>
          </a:r>
          <a:r>
            <a:rPr lang="ru-RU" sz="500" kern="1200" dirty="0" smtClean="0"/>
            <a:t> </a:t>
          </a:r>
          <a:endParaRPr lang="ru-RU" sz="500" kern="1200" dirty="0"/>
        </a:p>
      </dsp:txBody>
      <dsp:txXfrm>
        <a:off x="3210120" y="0"/>
        <a:ext cx="5430839" cy="4525963"/>
      </dsp:txXfrm>
    </dsp:sp>
    <dsp:sp modelId="{1D9C56C7-67D5-457C-93FF-EB3D3356C966}">
      <dsp:nvSpPr>
        <dsp:cNvPr id="0" name=""/>
        <dsp:cNvSpPr/>
      </dsp:nvSpPr>
      <dsp:spPr>
        <a:xfrm>
          <a:off x="0" y="720091"/>
          <a:ext cx="3171782" cy="2883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Малыши   быстро  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привыкают   к  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знакомым движениям и при многократном повторении теряют к ним интерес. </a:t>
          </a:r>
          <a:endParaRPr lang="ru-RU" sz="1800" kern="1200" dirty="0"/>
        </a:p>
      </dsp:txBody>
      <dsp:txXfrm>
        <a:off x="0" y="720091"/>
        <a:ext cx="3171782" cy="28837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3700E-E3A4-41D1-95EE-A4900F231513}">
      <dsp:nvSpPr>
        <dsp:cNvPr id="0" name=""/>
        <dsp:cNvSpPr/>
      </dsp:nvSpPr>
      <dsp:spPr>
        <a:xfrm>
          <a:off x="6846111" y="4376282"/>
          <a:ext cx="2048889" cy="20489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F672B-360C-4895-A2E6-561B7FCEEFA3}">
      <dsp:nvSpPr>
        <dsp:cNvPr id="0" name=""/>
        <dsp:cNvSpPr/>
      </dsp:nvSpPr>
      <dsp:spPr>
        <a:xfrm>
          <a:off x="6914641" y="4444594"/>
          <a:ext cx="1912707" cy="1912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Самостоятельная деятельность</a:t>
          </a:r>
          <a:endParaRPr lang="ru-RU" sz="1400" kern="1200" dirty="0"/>
        </a:p>
      </dsp:txBody>
      <dsp:txXfrm>
        <a:off x="7187885" y="4717841"/>
        <a:ext cx="1366219" cy="1365876"/>
      </dsp:txXfrm>
    </dsp:sp>
    <dsp:sp modelId="{586E763E-1FD2-4B4A-8CF8-342CC2B8A7B1}">
      <dsp:nvSpPr>
        <dsp:cNvPr id="0" name=""/>
        <dsp:cNvSpPr/>
      </dsp:nvSpPr>
      <dsp:spPr>
        <a:xfrm rot="2700000">
          <a:off x="4719887" y="4376138"/>
          <a:ext cx="2048923" cy="204892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1673522"/>
                <a:satOff val="13698"/>
                <a:lumOff val="-2222"/>
                <a:alphaOff val="0"/>
                <a:shade val="51000"/>
                <a:satMod val="130000"/>
              </a:schemeClr>
            </a:gs>
            <a:gs pos="80000">
              <a:schemeClr val="accent5">
                <a:hueOff val="-1673522"/>
                <a:satOff val="13698"/>
                <a:lumOff val="-2222"/>
                <a:alphaOff val="0"/>
                <a:shade val="93000"/>
                <a:satMod val="130000"/>
              </a:schemeClr>
            </a:gs>
            <a:gs pos="100000">
              <a:schemeClr val="accent5">
                <a:hueOff val="-1673522"/>
                <a:satOff val="13698"/>
                <a:lumOff val="-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03C01-665B-420D-A3A3-7AE13A0E3556}">
      <dsp:nvSpPr>
        <dsp:cNvPr id="0" name=""/>
        <dsp:cNvSpPr/>
      </dsp:nvSpPr>
      <dsp:spPr>
        <a:xfrm>
          <a:off x="4797221" y="4444594"/>
          <a:ext cx="1912707" cy="1912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Прогулка</a:t>
          </a:r>
          <a:endParaRPr lang="ru-RU" sz="1400" kern="1200" dirty="0"/>
        </a:p>
      </dsp:txBody>
      <dsp:txXfrm>
        <a:off x="5070465" y="4717841"/>
        <a:ext cx="1366219" cy="1365876"/>
      </dsp:txXfrm>
    </dsp:sp>
    <dsp:sp modelId="{5C8C1A86-DCE4-4F26-8C8A-883016FFFA69}">
      <dsp:nvSpPr>
        <dsp:cNvPr id="0" name=""/>
        <dsp:cNvSpPr/>
      </dsp:nvSpPr>
      <dsp:spPr>
        <a:xfrm rot="2700000">
          <a:off x="2611253" y="4376138"/>
          <a:ext cx="2048923" cy="204892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3347044"/>
                <a:satOff val="27395"/>
                <a:lumOff val="-4444"/>
                <a:alphaOff val="0"/>
                <a:shade val="51000"/>
                <a:satMod val="130000"/>
              </a:schemeClr>
            </a:gs>
            <a:gs pos="80000">
              <a:schemeClr val="accent5">
                <a:hueOff val="-3347044"/>
                <a:satOff val="27395"/>
                <a:lumOff val="-4444"/>
                <a:alphaOff val="0"/>
                <a:shade val="93000"/>
                <a:satMod val="130000"/>
              </a:schemeClr>
            </a:gs>
            <a:gs pos="100000">
              <a:schemeClr val="accent5">
                <a:hueOff val="-3347044"/>
                <a:satOff val="27395"/>
                <a:lumOff val="-44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26F88-C26B-4A00-9131-54837A5FD8EE}">
      <dsp:nvSpPr>
        <dsp:cNvPr id="0" name=""/>
        <dsp:cNvSpPr/>
      </dsp:nvSpPr>
      <dsp:spPr>
        <a:xfrm>
          <a:off x="2679800" y="4444594"/>
          <a:ext cx="1912707" cy="1912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Закаливание</a:t>
          </a:r>
          <a:endParaRPr lang="ru-RU" sz="1400" kern="1200" dirty="0"/>
        </a:p>
      </dsp:txBody>
      <dsp:txXfrm>
        <a:off x="2953044" y="4717841"/>
        <a:ext cx="1366219" cy="1365876"/>
      </dsp:txXfrm>
    </dsp:sp>
    <dsp:sp modelId="{C7989CB5-17F0-45B5-AA8F-7FE373F50878}">
      <dsp:nvSpPr>
        <dsp:cNvPr id="0" name=""/>
        <dsp:cNvSpPr/>
      </dsp:nvSpPr>
      <dsp:spPr>
        <a:xfrm rot="2700000">
          <a:off x="493832" y="4376138"/>
          <a:ext cx="2048923" cy="204892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A56C1-6AC2-49AA-B363-197A9A24972F}">
      <dsp:nvSpPr>
        <dsp:cNvPr id="0" name=""/>
        <dsp:cNvSpPr/>
      </dsp:nvSpPr>
      <dsp:spPr>
        <a:xfrm>
          <a:off x="562380" y="4444594"/>
          <a:ext cx="1912707" cy="19123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Утренняя гимнастика</a:t>
          </a:r>
          <a:endParaRPr lang="ru-RU" sz="1400" kern="1200" dirty="0"/>
        </a:p>
      </dsp:txBody>
      <dsp:txXfrm>
        <a:off x="835624" y="4717841"/>
        <a:ext cx="1366219" cy="13658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D008B-74E9-448C-A562-4EC5C701A0C0}">
      <dsp:nvSpPr>
        <dsp:cNvPr id="0" name=""/>
        <dsp:cNvSpPr/>
      </dsp:nvSpPr>
      <dsp:spPr>
        <a:xfrm>
          <a:off x="0" y="2611869"/>
          <a:ext cx="8435280" cy="2675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Воспитатель занят приемом детей не может уделить должного внимания прямому руководству ею и поэтому заранее создает условия для простых, хорошо знакомых детям движений, не требующих страховки: раскладывает на полу плоскостные дорожки, шнуры, дуги, кегли, несколько раз меняет их расположение, что-то быстро убирает, что-то объединяет в единый комплекс.</a:t>
          </a:r>
          <a:endParaRPr lang="ru-RU" sz="2300" kern="1200" dirty="0"/>
        </a:p>
      </dsp:txBody>
      <dsp:txXfrm>
        <a:off x="0" y="2611869"/>
        <a:ext cx="8435280" cy="2675718"/>
      </dsp:txXfrm>
    </dsp:sp>
    <dsp:sp modelId="{D8E95B2E-C983-4479-9123-FA8958C441A1}">
      <dsp:nvSpPr>
        <dsp:cNvPr id="0" name=""/>
        <dsp:cNvSpPr/>
      </dsp:nvSpPr>
      <dsp:spPr>
        <a:xfrm rot="10800000">
          <a:off x="1234461" y="1863"/>
          <a:ext cx="5966357" cy="2650141"/>
        </a:xfrm>
        <a:prstGeom prst="upArrowCallou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Двигательная деятельность спокойная, умеренная.</a:t>
          </a:r>
          <a:endParaRPr lang="ru-RU" sz="2300" b="1" kern="1200" dirty="0"/>
        </a:p>
      </dsp:txBody>
      <dsp:txXfrm rot="10800000">
        <a:off x="1234461" y="1863"/>
        <a:ext cx="5966357" cy="265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8263" y="0"/>
            <a:ext cx="29670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419B0E-7A91-4147-AE4D-68D97347ECC5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055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8263" y="9480550"/>
            <a:ext cx="296703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34091D0-39BE-40B7-88FD-43D43168FE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8263" y="0"/>
            <a:ext cx="29670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84F79-C817-4C2D-95BE-72E1AB2CEC7B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78462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055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8263" y="9480550"/>
            <a:ext cx="296703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9CA26E-8451-475E-BB04-ED732571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4AA4-676B-442A-9314-9D0413E49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0370-0D81-4DDC-9B35-824E73826A37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92A8-CD4F-4200-A201-B8743B81B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81E-9A30-42C2-9901-0CEC2900D73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7606-13BB-4B51-8C93-301FC8EFF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3D50-54E6-460D-8BE1-0722AE124D3B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E1EB-E94D-455E-AC93-F8AF44FA95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A8BC-FB27-4B90-B854-35EA4EF7C8B0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BC3A-B0BF-448B-8F33-F365899BB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09FA-64B3-42D6-97BE-A4508A86C4C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8EE7-905D-474F-B533-1B71DBDA4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A151-1D56-417C-8927-6D4522449892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876A-C6CC-4DB8-BD06-A194876560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E3FD-321F-4EDC-8170-7D22C93408BF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623C-FFAD-4318-A9D2-D1899BB1E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04ED-735F-42F9-9B78-9A3FB017A755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3EB6-E18E-4324-BFED-65768AEC7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F8D8-02ED-479B-B9BB-9CEDCFD77BC2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746E-86C6-4195-9D3F-0C28BF377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29D6-CFC1-438B-89C1-4EB72598C993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61DB-2A34-4E1D-9EB3-BE5BD66BB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E062D2-A750-45B6-8FA2-7190A39D1892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1F740-8204-416F-BF0D-FC5B34A89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111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КАРТИНКИ\ФОНЫ\+фоны без темы\background3df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60648"/>
            <a:ext cx="7773987" cy="612068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Муниципальное автономное </a:t>
            </a:r>
            <a:b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дошкольное  образовательное учреждение</a:t>
            </a:r>
            <a:b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«Центр развития ребенка – детский сад № 111» </a:t>
            </a:r>
            <a:b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2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г. Сыктывкара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ИГРОВЫЕ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ОБРАЗОВАТЕЛЬНЫЕ СИТУАЦИИ 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КАК СРЕДСТВО 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ФИЗИЧЕСКОГО РАЗВИТИЯ ДЕТЕЙ 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РАННЕГО ВОЗРАСТА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alt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Инструктор по физкультуре</a:t>
            </a:r>
            <a:br>
              <a:rPr lang="ru-RU" altLang="ru-RU" sz="2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altLang="ru-RU" sz="2000" b="1" spc="5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000" b="1" spc="5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 </a:t>
            </a:r>
            <a:r>
              <a:rPr lang="ru-RU" altLang="ru-RU" sz="2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обучению плаванию</a:t>
            </a:r>
            <a:br>
              <a:rPr lang="ru-RU" altLang="ru-RU" sz="2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altLang="ru-RU" sz="20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Яковлева Светлана Анатольевна </a:t>
            </a:r>
            <a:r>
              <a:rPr lang="ru-RU" alt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alt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0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Сыктывкар, 2018 г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1188" y="5121275"/>
            <a:ext cx="7993062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Преодолевая   посильные трудности, ребенок учится решать новые двигательные задачи, приобретает новые представления о способах деятельности. </a:t>
            </a:r>
          </a:p>
          <a:p>
            <a:pPr algn="ctr">
              <a:defRPr/>
            </a:pPr>
            <a:r>
              <a:rPr lang="ru-RU" sz="2000" b="1" i="1" u="sng" dirty="0"/>
              <a:t>Это делает процесс обучения развивающим! 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2400" b="1" smtClean="0"/>
              <a:t>Образовательные игровые ситуации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-3123728"/>
          <a:ext cx="8964488" cy="108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403225" y="4292600"/>
            <a:ext cx="7056438" cy="1944688"/>
          </a:xfrm>
          <a:prstGeom prst="wedgeRoundRectCallout">
            <a:avLst>
              <a:gd name="adj1" fmla="val 48148"/>
              <a:gd name="adj2" fmla="val -1021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Образовательная деятельность в режимных моментах - закрепление имеющихся у детей знаний и умений, их применение в новых условиях, проявление ребёнком активности, самостоятельности и творчества.</a:t>
            </a:r>
            <a:endParaRPr lang="ru-RU" sz="2000" b="1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5619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/>
              <a:t>ВО ВРЕМЯ УТРЕННЕГО ПРИЕМА</a:t>
            </a:r>
            <a:r>
              <a:rPr lang="ru-RU" sz="2400" dirty="0" smtClean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43528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5619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/>
              <a:t>В ПЕРВОЙ ПОЛОВИНЕ ДНЯ</a:t>
            </a:r>
            <a:r>
              <a:rPr lang="ru-RU" sz="2400" dirty="0" smtClean="0"/>
              <a:t> 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43528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1975"/>
          </a:xfrm>
        </p:spPr>
        <p:txBody>
          <a:bodyPr/>
          <a:lstStyle/>
          <a:p>
            <a:pPr algn="l"/>
            <a:r>
              <a:rPr lang="ru-RU" sz="2400" b="1" dirty="0" smtClean="0"/>
              <a:t>ВО ВТОРОЙ ПОЛОВИНЕ ДНЯ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43528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Важно!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741682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7030A0"/>
                </a:solidFill>
                <a:latin typeface="Georgia" pitchFamily="18" charset="0"/>
              </a:rPr>
              <a:t>Приглашаем к сотрудничеству!</a:t>
            </a:r>
            <a:br>
              <a:rPr lang="ru-RU" altLang="ru-RU" sz="3600" b="1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altLang="ru-RU" sz="36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416824" cy="4495800"/>
          </a:xfrm>
          <a:extLst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251520" y="2852936"/>
            <a:ext cx="43164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Наш почтовый адрес:</a:t>
            </a:r>
            <a:b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167005</a:t>
            </a:r>
            <a:b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Республика Коми</a:t>
            </a:r>
            <a:b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altLang="ru-RU" sz="2000" b="1" kern="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г.Сыктывкар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altLang="ru-RU" sz="2000" b="1" kern="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ул.Малышева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, 8</a:t>
            </a:r>
            <a:b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МАДОУ «ЦРР – Д/С № 111»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499992" y="2996952"/>
            <a:ext cx="4824413" cy="2625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Тел./ факс: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(8212) 22-28-98</a:t>
            </a:r>
          </a:p>
          <a:p>
            <a:pPr eaLnBrk="1" hangingPunct="1"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Тел./факс: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(8212)51-63-58</a:t>
            </a:r>
            <a:endParaRPr lang="ru-RU" altLang="ru-RU" sz="2000" kern="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US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E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  <a:r>
              <a:rPr lang="en-US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mail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:   </a:t>
            </a:r>
            <a:r>
              <a:rPr lang="en-US" altLang="ru-RU" sz="2000" b="1" u="sng" kern="0" dirty="0" err="1" smtClean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detsad</a:t>
            </a:r>
            <a:r>
              <a:rPr lang="ru-RU" altLang="ru-RU" sz="2000" b="1" u="sng" kern="0" dirty="0" smtClean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111@</a:t>
            </a:r>
            <a:r>
              <a:rPr lang="en-US" altLang="ru-RU" sz="2000" b="1" u="sng" kern="0" dirty="0" err="1" smtClean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yandex</a:t>
            </a:r>
            <a:r>
              <a:rPr lang="ru-RU" altLang="ru-RU" sz="2000" b="1" u="sng" kern="0" dirty="0" smtClean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.</a:t>
            </a:r>
            <a:r>
              <a:rPr lang="en-US" altLang="ru-RU" sz="2000" b="1" u="sng" kern="0" dirty="0" err="1" smtClean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ru</a:t>
            </a:r>
            <a:endParaRPr lang="ru-RU" altLang="ru-RU" sz="2000" b="1" u="sng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ru-RU" altLang="ru-RU" sz="2000" b="1" u="sng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Адрес сайта: </a:t>
            </a:r>
            <a:r>
              <a:rPr lang="en-US" altLang="ru-RU" sz="2000" b="1" u="sng" kern="0" dirty="0" smtClean="0">
                <a:solidFill>
                  <a:srgbClr val="7030A0"/>
                </a:solidFill>
                <a:latin typeface="Georgia" panose="02040502050405020303" pitchFamily="18" charset="0"/>
              </a:rPr>
              <a:t>crr111.ru</a:t>
            </a:r>
            <a:endParaRPr lang="ru-RU" altLang="ru-RU" sz="2000" kern="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5445125"/>
            <a:ext cx="7848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7030A0"/>
                </a:solidFill>
              </a:rPr>
              <a:t>Директор: </a:t>
            </a:r>
          </a:p>
          <a:p>
            <a:pPr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C00000"/>
                </a:solidFill>
              </a:rPr>
              <a:t>Климова Светлана Михайловна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Выноска со стрелкой вниз 7"/>
          <p:cNvSpPr/>
          <p:nvPr/>
        </p:nvSpPr>
        <p:spPr>
          <a:xfrm rot="20093686">
            <a:off x="590550" y="2163763"/>
            <a:ext cx="4587875" cy="1944687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6696744" cy="1008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696744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/>
              <a:t>Двигательная активность  ребенка раннего возраста – </a:t>
            </a:r>
            <a:br>
              <a:rPr lang="ru-RU" sz="1800" b="1" dirty="0" smtClean="0"/>
            </a:br>
            <a:r>
              <a:rPr lang="ru-RU" sz="1800" b="1" dirty="0" smtClean="0"/>
              <a:t>не менее половины времени бодрствования</a:t>
            </a:r>
            <a:endParaRPr lang="ru-RU" sz="1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2420888"/>
          <a:ext cx="9144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2" name="TextBox 6"/>
          <p:cNvSpPr txBox="1">
            <a:spLocks noChangeArrowheads="1"/>
          </p:cNvSpPr>
          <p:nvPr/>
        </p:nvSpPr>
        <p:spPr bwMode="auto">
          <a:xfrm rot="-1469377">
            <a:off x="528638" y="2293938"/>
            <a:ext cx="4489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Ранний возраст благоприятный период для начала целенаправленной работы по развитию физических качеств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056015" cy="777875"/>
          </a:xfrm>
        </p:spPr>
        <p:txBody>
          <a:bodyPr/>
          <a:lstStyle/>
          <a:p>
            <a:r>
              <a:rPr lang="ru-RU" sz="1800" b="1" dirty="0" smtClean="0"/>
              <a:t>ФЕДЕРАЛЬНЫЙ ГОСУДАРСТВЕННЫЙ ОБРАЗОВАТЕЛЬНЫЙ СТАНДАРТ ДОШКОЛЬНОГО ОБРАЗОВАНИЯ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9552" y="620688"/>
          <a:ext cx="69847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1044624" y="116632"/>
          <a:ext cx="973142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ьная выноска 5"/>
          <p:cNvSpPr/>
          <p:nvPr/>
        </p:nvSpPr>
        <p:spPr>
          <a:xfrm rot="8391858">
            <a:off x="5883275" y="4065588"/>
            <a:ext cx="3324225" cy="2154237"/>
          </a:xfrm>
          <a:prstGeom prst="wedgeEllipseCallout">
            <a:avLst>
              <a:gd name="adj1" fmla="val -367"/>
              <a:gd name="adj2" fmla="val 641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 rot="-2533756">
            <a:off x="6048375" y="4403725"/>
            <a:ext cx="29940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Важно стараться не упустить возможность использования такой ситуации для развития малыша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</p:spPr>
        <p:txBody>
          <a:bodyPr/>
          <a:lstStyle/>
          <a:p>
            <a:r>
              <a:rPr lang="ru-RU" sz="2000" b="1" dirty="0" smtClean="0"/>
              <a:t>При организации образовательной ситуации педагогу необходимо: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229600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755576" y="3645024"/>
            <a:ext cx="7704138" cy="151130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27584" y="3645024"/>
            <a:ext cx="755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Ситуация должна быть интересной, привлекательной для детей, требующей разрешения или какой -либо проблемы, оказания помощи игровому персонажу. 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028384" y="1844824"/>
            <a:ext cx="935658" cy="284480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5229200"/>
            <a:ext cx="7200900" cy="1079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043608" y="5301208"/>
            <a:ext cx="676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Организовывать и завершить образовательную ситуацию важно так, чтобы каждый малыш получил удовлетворение от достигнутого.</a:t>
            </a:r>
          </a:p>
        </p:txBody>
      </p:sp>
      <p:pic>
        <p:nvPicPr>
          <p:cNvPr id="8201" name="Picture 2" descr="https://www.kino.nn.ru/wp-content/uploads/2014/12/vos-zna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57980">
            <a:off x="309563" y="5157788"/>
            <a:ext cx="7334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1975"/>
          </a:xfrm>
        </p:spPr>
        <p:txBody>
          <a:bodyPr/>
          <a:lstStyle/>
          <a:p>
            <a:pPr algn="l"/>
            <a:r>
              <a:rPr lang="ru-RU" sz="2400" dirty="0" smtClean="0">
                <a:latin typeface="Monotype Corsiva" pitchFamily="66" charset="0"/>
              </a:rPr>
              <a:t>Структура образовательной ситуации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9388" y="1181100"/>
            <a:ext cx="7835900" cy="12954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51520" y="1181100"/>
            <a:ext cx="770485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itchFamily="34" charset="0"/>
              </a:rPr>
              <a:t> </a:t>
            </a:r>
            <a:r>
              <a:rPr lang="en-US" sz="1800" b="1" dirty="0">
                <a:latin typeface="Arial Black" pitchFamily="34" charset="0"/>
              </a:rPr>
              <a:t>I </a:t>
            </a:r>
            <a:r>
              <a:rPr lang="ru-RU" sz="1800" b="1" dirty="0" smtClean="0">
                <a:latin typeface="Arial Black" pitchFamily="34" charset="0"/>
              </a:rPr>
              <a:t>этап. Начало </a:t>
            </a:r>
            <a:r>
              <a:rPr lang="ru-RU" sz="1800" b="1" dirty="0">
                <a:latin typeface="Arial Black" pitchFamily="34" charset="0"/>
              </a:rPr>
              <a:t>образовательной ситуации  направлено на мотивацию </a:t>
            </a:r>
            <a:r>
              <a:rPr lang="ru-RU" sz="1800" b="1" dirty="0" smtClean="0">
                <a:latin typeface="Arial Black" pitchFamily="34" charset="0"/>
              </a:rPr>
              <a:t>двигательной активности детей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6638" y="2476500"/>
            <a:ext cx="6121400" cy="16557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2" name="Группа 8"/>
          <p:cNvGrpSpPr>
            <a:grpSpLocks/>
          </p:cNvGrpSpPr>
          <p:nvPr/>
        </p:nvGrpSpPr>
        <p:grpSpPr bwMode="auto">
          <a:xfrm>
            <a:off x="755650" y="2481263"/>
            <a:ext cx="6227763" cy="1611312"/>
            <a:chOff x="6395318" y="39342"/>
            <a:chExt cx="1697344" cy="155472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395318" y="51596"/>
              <a:ext cx="1467599" cy="15424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625063" y="39342"/>
              <a:ext cx="1467599" cy="1542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tIns="0" rIns="4572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Используются   игровые персонажи, яркий и красочный материал, игрушки, сюрпризные моменты, которые должны быть наглядными и приятными. </a:t>
              </a:r>
            </a:p>
          </p:txBody>
        </p:sp>
      </p:grpSp>
      <p:sp>
        <p:nvSpPr>
          <p:cNvPr id="12" name="Овальная выноска 11"/>
          <p:cNvSpPr/>
          <p:nvPr/>
        </p:nvSpPr>
        <p:spPr>
          <a:xfrm rot="11072284">
            <a:off x="3201988" y="4435475"/>
            <a:ext cx="5753100" cy="2308225"/>
          </a:xfrm>
          <a:prstGeom prst="wedgeEllipseCallout">
            <a:avLst>
              <a:gd name="adj1" fmla="val 40276"/>
              <a:gd name="adj2" fmla="val 689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 rot="275559">
            <a:off x="4097338" y="4581525"/>
            <a:ext cx="39179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По форме малышам более доступны сюжетные образовательные ситуации, когда все действия объединены одним сюжетом (по знакомой сказке), выдуманным воспитателем.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Выноска со стрелкой вниз 3"/>
          <p:cNvSpPr/>
          <p:nvPr/>
        </p:nvSpPr>
        <p:spPr>
          <a:xfrm>
            <a:off x="1187450" y="549275"/>
            <a:ext cx="6697663" cy="122396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0688" y="20638"/>
            <a:ext cx="8229600" cy="561975"/>
          </a:xfrm>
        </p:spPr>
        <p:txBody>
          <a:bodyPr/>
          <a:lstStyle/>
          <a:p>
            <a:pPr algn="l"/>
            <a:r>
              <a:rPr lang="ru-RU" sz="2400" dirty="0" smtClean="0">
                <a:latin typeface="Monotype Corsiva" pitchFamily="66" charset="0"/>
              </a:rPr>
              <a:t>Структура образовательной ситуации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187624" y="548680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Black" pitchFamily="34" charset="0"/>
              </a:rPr>
              <a:t>II</a:t>
            </a:r>
            <a:r>
              <a:rPr lang="ru-RU" sz="2000" b="1" dirty="0">
                <a:latin typeface="Arial Black" pitchFamily="34" charset="0"/>
              </a:rPr>
              <a:t> этап </a:t>
            </a:r>
            <a:r>
              <a:rPr lang="ru-RU" sz="2000" b="1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Определение </a:t>
            </a:r>
            <a:r>
              <a:rPr lang="ru-RU" sz="2000" b="1" dirty="0">
                <a:latin typeface="Arial Black" pitchFamily="34" charset="0"/>
              </a:rPr>
              <a:t>содержания деятельности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772816"/>
          <a:ext cx="84249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КАРТИНКИ\ФОНЫ\+фоны без темы\017-21.jpg"/>
          <p:cNvPicPr>
            <a:picLocks noChangeAspect="1" noChangeArrowheads="1"/>
          </p:cNvPicPr>
          <p:nvPr/>
        </p:nvPicPr>
        <p:blipFill>
          <a:blip r:embed="rId2" cstate="print"/>
          <a:srcRect r="2265" b="2601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Выноска со стрелкой вниз 3"/>
          <p:cNvSpPr/>
          <p:nvPr/>
        </p:nvSpPr>
        <p:spPr>
          <a:xfrm>
            <a:off x="1043608" y="980728"/>
            <a:ext cx="6697662" cy="122396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20688" y="20638"/>
            <a:ext cx="8229600" cy="561975"/>
          </a:xfrm>
        </p:spPr>
        <p:txBody>
          <a:bodyPr/>
          <a:lstStyle/>
          <a:p>
            <a:pPr algn="l"/>
            <a:r>
              <a:rPr lang="ru-RU" sz="2400" dirty="0" smtClean="0">
                <a:latin typeface="Monotype Corsiva" pitchFamily="66" charset="0"/>
              </a:rPr>
              <a:t>Структура образовательной ситуации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763688" y="1052736"/>
            <a:ext cx="5472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ial Black" pitchFamily="34" charset="0"/>
              </a:rPr>
              <a:t>III</a:t>
            </a:r>
            <a:r>
              <a:rPr lang="ru-RU" sz="2000" b="1" dirty="0">
                <a:latin typeface="Arial Black" pitchFamily="34" charset="0"/>
              </a:rPr>
              <a:t> этап - Завершение образовательной ситуации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204864"/>
            <a:ext cx="7200900" cy="13350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331640" y="2420888"/>
            <a:ext cx="5783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Подведение итогов, оценка детских достижений.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20709242">
            <a:off x="1741488" y="3927475"/>
            <a:ext cx="7058025" cy="2376488"/>
          </a:xfrm>
          <a:prstGeom prst="wedgeEllipseCallout">
            <a:avLst>
              <a:gd name="adj1" fmla="val 28409"/>
              <a:gd name="adj2" fmla="val -734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 rot="-894076">
            <a:off x="2462213" y="4332288"/>
            <a:ext cx="56165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В группах раннего возраста завершение образовательной ситуации связано с усилением эмоционального отклика детей, обусловленного и самим содержанием образовательной ситуации, и деятельностью детей.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16486</TotalTime>
  <Words>733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 дошкольное  образовательное учреждение  «Центр развития ребенка – детский сад № 111»  г. Сыктывкара   ИГРОВЫЕ  ОБРАЗОВАТЕЛЬНЫЕ СИТУАЦИИ  КАК СРЕДСТВО  ФИЗИЧЕСКОГО РАЗВИТИЯ ДЕТЕЙ  РАННЕГО ВОЗРАСТА   Инструктор по физкультуре  по обучению плаванию Яковлева Светлана Анатольевна   Сыктывкар, 2018 г</vt:lpstr>
      <vt:lpstr>Двигательная активность  ребенка раннего возраста –  не менее половины времени бодрствования</vt:lpstr>
      <vt:lpstr>ФЕДЕРАЛЬНЫЙ ГОСУДАРСТВЕННЫЙ ОБРАЗОВАТЕЛЬНЫЙ СТАНДАРТ ДОШКОЛЬНОГО ОБРАЗОВАНИЯ </vt:lpstr>
      <vt:lpstr>Слайд 4</vt:lpstr>
      <vt:lpstr>Слайд 5</vt:lpstr>
      <vt:lpstr>При организации образовательной ситуации педагогу необходимо:</vt:lpstr>
      <vt:lpstr>Структура образовательной ситуации</vt:lpstr>
      <vt:lpstr>Структура образовательной ситуации</vt:lpstr>
      <vt:lpstr>Структура образовательной ситуации</vt:lpstr>
      <vt:lpstr>Слайд 10</vt:lpstr>
      <vt:lpstr>Образовательные игровые ситуации</vt:lpstr>
      <vt:lpstr>ВО ВРЕМЯ УТРЕННЕГО ПРИЕМА </vt:lpstr>
      <vt:lpstr>В ПЕРВОЙ ПОЛОВИНЕ ДНЯ  </vt:lpstr>
      <vt:lpstr>ВО ВТОРОЙ ПОЛОВИНЕ ДНЯ </vt:lpstr>
      <vt:lpstr>Важно!</vt:lpstr>
      <vt:lpstr>Приглашаем к сотрудничеству! 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дошкольного образования:</dc:title>
  <dc:creator>Езопова Светлана Александровна</dc:creator>
  <cp:lastModifiedBy>Администратор</cp:lastModifiedBy>
  <cp:revision>593</cp:revision>
  <dcterms:created xsi:type="dcterms:W3CDTF">2007-06-02T19:17:56Z</dcterms:created>
  <dcterms:modified xsi:type="dcterms:W3CDTF">2019-05-30T17:41:23Z</dcterms:modified>
</cp:coreProperties>
</file>