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83" r:id="rId3"/>
    <p:sldId id="257" r:id="rId4"/>
    <p:sldId id="348" r:id="rId5"/>
    <p:sldId id="373" r:id="rId6"/>
    <p:sldId id="258" r:id="rId7"/>
    <p:sldId id="374" r:id="rId8"/>
    <p:sldId id="375" r:id="rId9"/>
    <p:sldId id="349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4" r:id="rId18"/>
    <p:sldId id="3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69C"/>
    <a:srgbClr val="299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3" autoAdjust="0"/>
    <p:restoredTop sz="94660"/>
  </p:normalViewPr>
  <p:slideViewPr>
    <p:cSldViewPr>
      <p:cViewPr varScale="1">
        <p:scale>
          <a:sx n="99" d="100"/>
          <a:sy n="99" d="100"/>
        </p:scale>
        <p:origin x="1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15D6E-2D2A-4CB2-832D-433C6EBE6ED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E4E75E-5EC5-4D7B-B4BF-A6936D04622A}">
      <dgm:prSet phldrT="[Текст]"/>
      <dgm:spPr/>
      <dgm:t>
        <a:bodyPr/>
        <a:lstStyle/>
        <a:p>
          <a:r>
            <a:rPr lang="ru-RU" dirty="0" smtClean="0"/>
            <a:t>Виды графики</a:t>
          </a:r>
          <a:endParaRPr lang="ru-RU" dirty="0"/>
        </a:p>
      </dgm:t>
    </dgm:pt>
    <dgm:pt modelId="{314A18A8-BFB2-47BB-B0EC-899887168EDF}" type="parTrans" cxnId="{B029D0D6-21DB-49C9-AF12-C255BCAA24AE}">
      <dgm:prSet/>
      <dgm:spPr/>
      <dgm:t>
        <a:bodyPr/>
        <a:lstStyle/>
        <a:p>
          <a:endParaRPr lang="ru-RU"/>
        </a:p>
      </dgm:t>
    </dgm:pt>
    <dgm:pt modelId="{87238256-1302-486C-9A4F-94A0D94AAF6F}" type="sibTrans" cxnId="{B029D0D6-21DB-49C9-AF12-C255BCAA24AE}">
      <dgm:prSet/>
      <dgm:spPr/>
      <dgm:t>
        <a:bodyPr/>
        <a:lstStyle/>
        <a:p>
          <a:endParaRPr lang="ru-RU"/>
        </a:p>
      </dgm:t>
    </dgm:pt>
    <dgm:pt modelId="{973C65C7-0350-49E3-863B-152FFFD4399C}">
      <dgm:prSet phldrT="[Текст]"/>
      <dgm:spPr/>
      <dgm:t>
        <a:bodyPr/>
        <a:lstStyle/>
        <a:p>
          <a:r>
            <a:rPr lang="ru-RU" dirty="0" smtClean="0"/>
            <a:t> растровая</a:t>
          </a:r>
          <a:endParaRPr lang="ru-RU" dirty="0"/>
        </a:p>
      </dgm:t>
    </dgm:pt>
    <dgm:pt modelId="{6A09C048-6098-488B-AD15-A99F970DE774}" type="parTrans" cxnId="{BA97E62A-09F9-401D-B808-FEA5B232C119}">
      <dgm:prSet/>
      <dgm:spPr/>
      <dgm:t>
        <a:bodyPr/>
        <a:lstStyle/>
        <a:p>
          <a:endParaRPr lang="ru-RU"/>
        </a:p>
      </dgm:t>
    </dgm:pt>
    <dgm:pt modelId="{B4DF6A72-26FA-4419-883A-6EC2EE416E4E}" type="sibTrans" cxnId="{BA97E62A-09F9-401D-B808-FEA5B232C119}">
      <dgm:prSet/>
      <dgm:spPr/>
      <dgm:t>
        <a:bodyPr/>
        <a:lstStyle/>
        <a:p>
          <a:endParaRPr lang="ru-RU"/>
        </a:p>
      </dgm:t>
    </dgm:pt>
    <dgm:pt modelId="{116ECFA3-9FEE-45BF-A142-58A6C8310ACE}">
      <dgm:prSet phldrT="[Текст]"/>
      <dgm:spPr/>
      <dgm:t>
        <a:bodyPr/>
        <a:lstStyle/>
        <a:p>
          <a:r>
            <a:rPr lang="ru-RU" dirty="0" smtClean="0"/>
            <a:t>векторная</a:t>
          </a:r>
          <a:endParaRPr lang="ru-RU" dirty="0"/>
        </a:p>
      </dgm:t>
    </dgm:pt>
    <dgm:pt modelId="{39CFA92E-CF68-42EB-8052-89744B349883}" type="parTrans" cxnId="{FB350A02-BB28-4E74-84F0-4133BEE3397F}">
      <dgm:prSet/>
      <dgm:spPr/>
      <dgm:t>
        <a:bodyPr/>
        <a:lstStyle/>
        <a:p>
          <a:endParaRPr lang="ru-RU"/>
        </a:p>
      </dgm:t>
    </dgm:pt>
    <dgm:pt modelId="{3D53489F-88FA-4A6F-826C-D67EB3979680}" type="sibTrans" cxnId="{FB350A02-BB28-4E74-84F0-4133BEE3397F}">
      <dgm:prSet/>
      <dgm:spPr/>
      <dgm:t>
        <a:bodyPr/>
        <a:lstStyle/>
        <a:p>
          <a:endParaRPr lang="ru-RU"/>
        </a:p>
      </dgm:t>
    </dgm:pt>
    <dgm:pt modelId="{C04C0BC7-681E-43CF-AC50-DC700FBFB93D}" type="pres">
      <dgm:prSet presAssocID="{EF115D6E-2D2A-4CB2-832D-433C6EBE6E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23F526-8285-48D3-946C-AE00250519B0}" type="pres">
      <dgm:prSet presAssocID="{4CE4E75E-5EC5-4D7B-B4BF-A6936D04622A}" presName="hierRoot1" presStyleCnt="0">
        <dgm:presLayoutVars>
          <dgm:hierBranch val="init"/>
        </dgm:presLayoutVars>
      </dgm:prSet>
      <dgm:spPr/>
    </dgm:pt>
    <dgm:pt modelId="{6E2E536F-0745-4183-97EF-39B1C6342322}" type="pres">
      <dgm:prSet presAssocID="{4CE4E75E-5EC5-4D7B-B4BF-A6936D04622A}" presName="rootComposite1" presStyleCnt="0"/>
      <dgm:spPr/>
    </dgm:pt>
    <dgm:pt modelId="{F8D7007A-6B69-4155-89B4-052289989D89}" type="pres">
      <dgm:prSet presAssocID="{4CE4E75E-5EC5-4D7B-B4BF-A6936D04622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2C6620-8701-40AD-B0A6-CAE7AC8EF8C8}" type="pres">
      <dgm:prSet presAssocID="{4CE4E75E-5EC5-4D7B-B4BF-A6936D04622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7E3E23-6AB5-4CEC-85A3-4EBBA8721C2E}" type="pres">
      <dgm:prSet presAssocID="{4CE4E75E-5EC5-4D7B-B4BF-A6936D04622A}" presName="hierChild2" presStyleCnt="0"/>
      <dgm:spPr/>
    </dgm:pt>
    <dgm:pt modelId="{BC949598-BE5F-4C3F-88BD-09A78DA7AFFD}" type="pres">
      <dgm:prSet presAssocID="{6A09C048-6098-488B-AD15-A99F970DE77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E55EB7E-6961-472A-AB0B-67DBF6B95F36}" type="pres">
      <dgm:prSet presAssocID="{973C65C7-0350-49E3-863B-152FFFD4399C}" presName="hierRoot2" presStyleCnt="0">
        <dgm:presLayoutVars>
          <dgm:hierBranch val="init"/>
        </dgm:presLayoutVars>
      </dgm:prSet>
      <dgm:spPr/>
    </dgm:pt>
    <dgm:pt modelId="{1F4789E5-1933-43A4-A2CA-FEB512D2A476}" type="pres">
      <dgm:prSet presAssocID="{973C65C7-0350-49E3-863B-152FFFD4399C}" presName="rootComposite" presStyleCnt="0"/>
      <dgm:spPr/>
    </dgm:pt>
    <dgm:pt modelId="{DD087202-179B-411C-92CB-C785F37E4644}" type="pres">
      <dgm:prSet presAssocID="{973C65C7-0350-49E3-863B-152FFFD4399C}" presName="rootText" presStyleLbl="node2" presStyleIdx="0" presStyleCnt="2" custScaleX="1130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09582C-6710-41C8-92D9-EDDC56A18B59}" type="pres">
      <dgm:prSet presAssocID="{973C65C7-0350-49E3-863B-152FFFD4399C}" presName="rootConnector" presStyleLbl="node2" presStyleIdx="0" presStyleCnt="2"/>
      <dgm:spPr/>
      <dgm:t>
        <a:bodyPr/>
        <a:lstStyle/>
        <a:p>
          <a:endParaRPr lang="ru-RU"/>
        </a:p>
      </dgm:t>
    </dgm:pt>
    <dgm:pt modelId="{8FE744A6-16DD-4467-98F6-D133F01F0479}" type="pres">
      <dgm:prSet presAssocID="{973C65C7-0350-49E3-863B-152FFFD4399C}" presName="hierChild4" presStyleCnt="0"/>
      <dgm:spPr/>
    </dgm:pt>
    <dgm:pt modelId="{007D8512-A178-456E-A899-037CED1C4333}" type="pres">
      <dgm:prSet presAssocID="{973C65C7-0350-49E3-863B-152FFFD4399C}" presName="hierChild5" presStyleCnt="0"/>
      <dgm:spPr/>
    </dgm:pt>
    <dgm:pt modelId="{AC7D3A05-BAB8-4F6C-A1B9-A07CD89D0F90}" type="pres">
      <dgm:prSet presAssocID="{39CFA92E-CF68-42EB-8052-89744B34988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DF46EE8-4619-44F6-B772-B6B4820EAF01}" type="pres">
      <dgm:prSet presAssocID="{116ECFA3-9FEE-45BF-A142-58A6C8310ACE}" presName="hierRoot2" presStyleCnt="0">
        <dgm:presLayoutVars>
          <dgm:hierBranch val="init"/>
        </dgm:presLayoutVars>
      </dgm:prSet>
      <dgm:spPr/>
    </dgm:pt>
    <dgm:pt modelId="{813757AB-0B2A-477E-A5D5-10EBE58E9D58}" type="pres">
      <dgm:prSet presAssocID="{116ECFA3-9FEE-45BF-A142-58A6C8310ACE}" presName="rootComposite" presStyleCnt="0"/>
      <dgm:spPr/>
    </dgm:pt>
    <dgm:pt modelId="{884DBFE0-F20D-470A-AA44-78F1B3C33BB3}" type="pres">
      <dgm:prSet presAssocID="{116ECFA3-9FEE-45BF-A142-58A6C8310ACE}" presName="rootText" presStyleLbl="node2" presStyleIdx="1" presStyleCnt="2" custScaleX="111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289A4B-BD0D-46F7-8BA9-4A3C53A9D835}" type="pres">
      <dgm:prSet presAssocID="{116ECFA3-9FEE-45BF-A142-58A6C8310ACE}" presName="rootConnector" presStyleLbl="node2" presStyleIdx="1" presStyleCnt="2"/>
      <dgm:spPr/>
      <dgm:t>
        <a:bodyPr/>
        <a:lstStyle/>
        <a:p>
          <a:endParaRPr lang="ru-RU"/>
        </a:p>
      </dgm:t>
    </dgm:pt>
    <dgm:pt modelId="{568DD491-CC5D-4142-B72B-7501CA0D3F9E}" type="pres">
      <dgm:prSet presAssocID="{116ECFA3-9FEE-45BF-A142-58A6C8310ACE}" presName="hierChild4" presStyleCnt="0"/>
      <dgm:spPr/>
    </dgm:pt>
    <dgm:pt modelId="{E3E5A155-24E4-48D9-A658-5AF58697BE54}" type="pres">
      <dgm:prSet presAssocID="{116ECFA3-9FEE-45BF-A142-58A6C8310ACE}" presName="hierChild5" presStyleCnt="0"/>
      <dgm:spPr/>
    </dgm:pt>
    <dgm:pt modelId="{E6839C92-D910-4695-84D0-D5A0009F2780}" type="pres">
      <dgm:prSet presAssocID="{4CE4E75E-5EC5-4D7B-B4BF-A6936D04622A}" presName="hierChild3" presStyleCnt="0"/>
      <dgm:spPr/>
    </dgm:pt>
  </dgm:ptLst>
  <dgm:cxnLst>
    <dgm:cxn modelId="{655AE836-97C6-4353-9A4B-030E1F067DB8}" type="presOf" srcId="{4CE4E75E-5EC5-4D7B-B4BF-A6936D04622A}" destId="{CB2C6620-8701-40AD-B0A6-CAE7AC8EF8C8}" srcOrd="1" destOrd="0" presId="urn:microsoft.com/office/officeart/2005/8/layout/orgChart1"/>
    <dgm:cxn modelId="{E483F49F-AB9E-47B6-9318-3B83D3CADACB}" type="presOf" srcId="{116ECFA3-9FEE-45BF-A142-58A6C8310ACE}" destId="{884DBFE0-F20D-470A-AA44-78F1B3C33BB3}" srcOrd="0" destOrd="0" presId="urn:microsoft.com/office/officeart/2005/8/layout/orgChart1"/>
    <dgm:cxn modelId="{B029D0D6-21DB-49C9-AF12-C255BCAA24AE}" srcId="{EF115D6E-2D2A-4CB2-832D-433C6EBE6ED9}" destId="{4CE4E75E-5EC5-4D7B-B4BF-A6936D04622A}" srcOrd="0" destOrd="0" parTransId="{314A18A8-BFB2-47BB-B0EC-899887168EDF}" sibTransId="{87238256-1302-486C-9A4F-94A0D94AAF6F}"/>
    <dgm:cxn modelId="{4D63FCE3-95E4-4421-BF9A-A08369D3B57B}" type="presOf" srcId="{973C65C7-0350-49E3-863B-152FFFD4399C}" destId="{DD087202-179B-411C-92CB-C785F37E4644}" srcOrd="0" destOrd="0" presId="urn:microsoft.com/office/officeart/2005/8/layout/orgChart1"/>
    <dgm:cxn modelId="{12CDD069-B1C3-4630-AE51-07455538A5F3}" type="presOf" srcId="{39CFA92E-CF68-42EB-8052-89744B349883}" destId="{AC7D3A05-BAB8-4F6C-A1B9-A07CD89D0F90}" srcOrd="0" destOrd="0" presId="urn:microsoft.com/office/officeart/2005/8/layout/orgChart1"/>
    <dgm:cxn modelId="{DAF3C571-4074-451E-8BF8-D4C9E1DB36BD}" type="presOf" srcId="{4CE4E75E-5EC5-4D7B-B4BF-A6936D04622A}" destId="{F8D7007A-6B69-4155-89B4-052289989D89}" srcOrd="0" destOrd="0" presId="urn:microsoft.com/office/officeart/2005/8/layout/orgChart1"/>
    <dgm:cxn modelId="{BAA7956F-AA09-4A84-AB25-BDE17C95C47A}" type="presOf" srcId="{EF115D6E-2D2A-4CB2-832D-433C6EBE6ED9}" destId="{C04C0BC7-681E-43CF-AC50-DC700FBFB93D}" srcOrd="0" destOrd="0" presId="urn:microsoft.com/office/officeart/2005/8/layout/orgChart1"/>
    <dgm:cxn modelId="{10E2908C-D2E3-475B-B5B9-54141C065CB3}" type="presOf" srcId="{6A09C048-6098-488B-AD15-A99F970DE774}" destId="{BC949598-BE5F-4C3F-88BD-09A78DA7AFFD}" srcOrd="0" destOrd="0" presId="urn:microsoft.com/office/officeart/2005/8/layout/orgChart1"/>
    <dgm:cxn modelId="{22639678-0DDC-4A80-A287-6157E2BA3091}" type="presOf" srcId="{973C65C7-0350-49E3-863B-152FFFD4399C}" destId="{FC09582C-6710-41C8-92D9-EDDC56A18B59}" srcOrd="1" destOrd="0" presId="urn:microsoft.com/office/officeart/2005/8/layout/orgChart1"/>
    <dgm:cxn modelId="{BA97E62A-09F9-401D-B808-FEA5B232C119}" srcId="{4CE4E75E-5EC5-4D7B-B4BF-A6936D04622A}" destId="{973C65C7-0350-49E3-863B-152FFFD4399C}" srcOrd="0" destOrd="0" parTransId="{6A09C048-6098-488B-AD15-A99F970DE774}" sibTransId="{B4DF6A72-26FA-4419-883A-6EC2EE416E4E}"/>
    <dgm:cxn modelId="{3C75E825-ACDC-4C68-AF55-8CD8EC7476E0}" type="presOf" srcId="{116ECFA3-9FEE-45BF-A142-58A6C8310ACE}" destId="{73289A4B-BD0D-46F7-8BA9-4A3C53A9D835}" srcOrd="1" destOrd="0" presId="urn:microsoft.com/office/officeart/2005/8/layout/orgChart1"/>
    <dgm:cxn modelId="{FB350A02-BB28-4E74-84F0-4133BEE3397F}" srcId="{4CE4E75E-5EC5-4D7B-B4BF-A6936D04622A}" destId="{116ECFA3-9FEE-45BF-A142-58A6C8310ACE}" srcOrd="1" destOrd="0" parTransId="{39CFA92E-CF68-42EB-8052-89744B349883}" sibTransId="{3D53489F-88FA-4A6F-826C-D67EB3979680}"/>
    <dgm:cxn modelId="{A0028E8B-43E3-43F7-9D02-B5B2DA3CD6B2}" type="presParOf" srcId="{C04C0BC7-681E-43CF-AC50-DC700FBFB93D}" destId="{5A23F526-8285-48D3-946C-AE00250519B0}" srcOrd="0" destOrd="0" presId="urn:microsoft.com/office/officeart/2005/8/layout/orgChart1"/>
    <dgm:cxn modelId="{2B969321-78B0-4C7D-9008-136D8EDD644D}" type="presParOf" srcId="{5A23F526-8285-48D3-946C-AE00250519B0}" destId="{6E2E536F-0745-4183-97EF-39B1C6342322}" srcOrd="0" destOrd="0" presId="urn:microsoft.com/office/officeart/2005/8/layout/orgChart1"/>
    <dgm:cxn modelId="{E368BA4A-AB94-4617-BBB6-86292B6DC004}" type="presParOf" srcId="{6E2E536F-0745-4183-97EF-39B1C6342322}" destId="{F8D7007A-6B69-4155-89B4-052289989D89}" srcOrd="0" destOrd="0" presId="urn:microsoft.com/office/officeart/2005/8/layout/orgChart1"/>
    <dgm:cxn modelId="{A022D5AF-3F17-4738-9EC9-797FF42D3497}" type="presParOf" srcId="{6E2E536F-0745-4183-97EF-39B1C6342322}" destId="{CB2C6620-8701-40AD-B0A6-CAE7AC8EF8C8}" srcOrd="1" destOrd="0" presId="urn:microsoft.com/office/officeart/2005/8/layout/orgChart1"/>
    <dgm:cxn modelId="{240FAE15-4413-4F9A-91E0-A38D50F71CC6}" type="presParOf" srcId="{5A23F526-8285-48D3-946C-AE00250519B0}" destId="{2F7E3E23-6AB5-4CEC-85A3-4EBBA8721C2E}" srcOrd="1" destOrd="0" presId="urn:microsoft.com/office/officeart/2005/8/layout/orgChart1"/>
    <dgm:cxn modelId="{332D4C4D-1ECF-485C-8C66-996F3912FD85}" type="presParOf" srcId="{2F7E3E23-6AB5-4CEC-85A3-4EBBA8721C2E}" destId="{BC949598-BE5F-4C3F-88BD-09A78DA7AFFD}" srcOrd="0" destOrd="0" presId="urn:microsoft.com/office/officeart/2005/8/layout/orgChart1"/>
    <dgm:cxn modelId="{51CB1E63-ED66-4B4C-AF0E-62642BEA17E9}" type="presParOf" srcId="{2F7E3E23-6AB5-4CEC-85A3-4EBBA8721C2E}" destId="{8E55EB7E-6961-472A-AB0B-67DBF6B95F36}" srcOrd="1" destOrd="0" presId="urn:microsoft.com/office/officeart/2005/8/layout/orgChart1"/>
    <dgm:cxn modelId="{6ED3A78E-5A1C-4D73-A994-D3E10E5FFCDF}" type="presParOf" srcId="{8E55EB7E-6961-472A-AB0B-67DBF6B95F36}" destId="{1F4789E5-1933-43A4-A2CA-FEB512D2A476}" srcOrd="0" destOrd="0" presId="urn:microsoft.com/office/officeart/2005/8/layout/orgChart1"/>
    <dgm:cxn modelId="{057C7196-B0AA-43C5-9675-E2798A2D1300}" type="presParOf" srcId="{1F4789E5-1933-43A4-A2CA-FEB512D2A476}" destId="{DD087202-179B-411C-92CB-C785F37E4644}" srcOrd="0" destOrd="0" presId="urn:microsoft.com/office/officeart/2005/8/layout/orgChart1"/>
    <dgm:cxn modelId="{23D624B2-146F-47B7-B122-D12D1C1D79AD}" type="presParOf" srcId="{1F4789E5-1933-43A4-A2CA-FEB512D2A476}" destId="{FC09582C-6710-41C8-92D9-EDDC56A18B59}" srcOrd="1" destOrd="0" presId="urn:microsoft.com/office/officeart/2005/8/layout/orgChart1"/>
    <dgm:cxn modelId="{DE4CB0C0-C53A-4EFE-82FB-200ADCEF8607}" type="presParOf" srcId="{8E55EB7E-6961-472A-AB0B-67DBF6B95F36}" destId="{8FE744A6-16DD-4467-98F6-D133F01F0479}" srcOrd="1" destOrd="0" presId="urn:microsoft.com/office/officeart/2005/8/layout/orgChart1"/>
    <dgm:cxn modelId="{CCEEAA3B-5D1D-4AAD-B704-09E2CF1AD8ED}" type="presParOf" srcId="{8E55EB7E-6961-472A-AB0B-67DBF6B95F36}" destId="{007D8512-A178-456E-A899-037CED1C4333}" srcOrd="2" destOrd="0" presId="urn:microsoft.com/office/officeart/2005/8/layout/orgChart1"/>
    <dgm:cxn modelId="{F0C566FB-7F56-44D0-93A5-350C64632DCB}" type="presParOf" srcId="{2F7E3E23-6AB5-4CEC-85A3-4EBBA8721C2E}" destId="{AC7D3A05-BAB8-4F6C-A1B9-A07CD89D0F90}" srcOrd="2" destOrd="0" presId="urn:microsoft.com/office/officeart/2005/8/layout/orgChart1"/>
    <dgm:cxn modelId="{CAFE803C-9BD7-4DA8-8600-5FDFC9D6CBF8}" type="presParOf" srcId="{2F7E3E23-6AB5-4CEC-85A3-4EBBA8721C2E}" destId="{CDF46EE8-4619-44F6-B772-B6B4820EAF01}" srcOrd="3" destOrd="0" presId="urn:microsoft.com/office/officeart/2005/8/layout/orgChart1"/>
    <dgm:cxn modelId="{1619E556-105B-40DB-8741-35E14AE7BF03}" type="presParOf" srcId="{CDF46EE8-4619-44F6-B772-B6B4820EAF01}" destId="{813757AB-0B2A-477E-A5D5-10EBE58E9D58}" srcOrd="0" destOrd="0" presId="urn:microsoft.com/office/officeart/2005/8/layout/orgChart1"/>
    <dgm:cxn modelId="{515C6F00-B436-4DE0-936E-E8F77521CDC8}" type="presParOf" srcId="{813757AB-0B2A-477E-A5D5-10EBE58E9D58}" destId="{884DBFE0-F20D-470A-AA44-78F1B3C33BB3}" srcOrd="0" destOrd="0" presId="urn:microsoft.com/office/officeart/2005/8/layout/orgChart1"/>
    <dgm:cxn modelId="{01CC4BD9-4FAD-468D-9933-D80FF684B87E}" type="presParOf" srcId="{813757AB-0B2A-477E-A5D5-10EBE58E9D58}" destId="{73289A4B-BD0D-46F7-8BA9-4A3C53A9D835}" srcOrd="1" destOrd="0" presId="urn:microsoft.com/office/officeart/2005/8/layout/orgChart1"/>
    <dgm:cxn modelId="{6202FA77-909F-4A59-B51B-DDD679D97B46}" type="presParOf" srcId="{CDF46EE8-4619-44F6-B772-B6B4820EAF01}" destId="{568DD491-CC5D-4142-B72B-7501CA0D3F9E}" srcOrd="1" destOrd="0" presId="urn:microsoft.com/office/officeart/2005/8/layout/orgChart1"/>
    <dgm:cxn modelId="{40EEBE32-7F79-4938-9BD5-2C7D09864676}" type="presParOf" srcId="{CDF46EE8-4619-44F6-B772-B6B4820EAF01}" destId="{E3E5A155-24E4-48D9-A658-5AF58697BE54}" srcOrd="2" destOrd="0" presId="urn:microsoft.com/office/officeart/2005/8/layout/orgChart1"/>
    <dgm:cxn modelId="{E29B6B58-A0C8-44D6-94A7-21CF4F2A9948}" type="presParOf" srcId="{5A23F526-8285-48D3-946C-AE00250519B0}" destId="{E6839C92-D910-4695-84D0-D5A0009F27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15D6E-2D2A-4CB2-832D-433C6EBE6ED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E4E75E-5EC5-4D7B-B4BF-A6936D04622A}">
      <dgm:prSet phldrT="[Текст]" custT="1"/>
      <dgm:spPr/>
      <dgm:t>
        <a:bodyPr/>
        <a:lstStyle/>
        <a:p>
          <a:r>
            <a:rPr lang="ru-RU" sz="2800" b="1" dirty="0" smtClean="0"/>
            <a:t>Графические программы одного формата теперь нередко укомплектованы простейшими функциями графики другого формата</a:t>
          </a:r>
          <a:endParaRPr lang="ru-RU" sz="2800" b="1" dirty="0"/>
        </a:p>
      </dgm:t>
    </dgm:pt>
    <dgm:pt modelId="{314A18A8-BFB2-47BB-B0EC-899887168EDF}" type="parTrans" cxnId="{B029D0D6-21DB-49C9-AF12-C255BCAA24AE}">
      <dgm:prSet/>
      <dgm:spPr/>
      <dgm:t>
        <a:bodyPr/>
        <a:lstStyle/>
        <a:p>
          <a:endParaRPr lang="ru-RU"/>
        </a:p>
      </dgm:t>
    </dgm:pt>
    <dgm:pt modelId="{87238256-1302-486C-9A4F-94A0D94AAF6F}" type="sibTrans" cxnId="{B029D0D6-21DB-49C9-AF12-C255BCAA24AE}">
      <dgm:prSet/>
      <dgm:spPr/>
      <dgm:t>
        <a:bodyPr/>
        <a:lstStyle/>
        <a:p>
          <a:endParaRPr lang="ru-RU"/>
        </a:p>
      </dgm:t>
    </dgm:pt>
    <dgm:pt modelId="{973C65C7-0350-49E3-863B-152FFFD4399C}">
      <dgm:prSet phldrT="[Текст]"/>
      <dgm:spPr/>
      <dgm:t>
        <a:bodyPr/>
        <a:lstStyle/>
        <a:p>
          <a:r>
            <a:rPr lang="ru-RU" b="1" dirty="0" smtClean="0"/>
            <a:t> растровая</a:t>
          </a:r>
          <a:endParaRPr lang="ru-RU" b="1" dirty="0"/>
        </a:p>
      </dgm:t>
    </dgm:pt>
    <dgm:pt modelId="{6A09C048-6098-488B-AD15-A99F970DE774}" type="parTrans" cxnId="{BA97E62A-09F9-401D-B808-FEA5B232C119}">
      <dgm:prSet/>
      <dgm:spPr/>
      <dgm:t>
        <a:bodyPr/>
        <a:lstStyle/>
        <a:p>
          <a:endParaRPr lang="ru-RU"/>
        </a:p>
      </dgm:t>
    </dgm:pt>
    <dgm:pt modelId="{B4DF6A72-26FA-4419-883A-6EC2EE416E4E}" type="sibTrans" cxnId="{BA97E62A-09F9-401D-B808-FEA5B232C119}">
      <dgm:prSet/>
      <dgm:spPr/>
      <dgm:t>
        <a:bodyPr/>
        <a:lstStyle/>
        <a:p>
          <a:endParaRPr lang="ru-RU"/>
        </a:p>
      </dgm:t>
    </dgm:pt>
    <dgm:pt modelId="{116ECFA3-9FEE-45BF-A142-58A6C8310ACE}">
      <dgm:prSet phldrT="[Текст]"/>
      <dgm:spPr/>
      <dgm:t>
        <a:bodyPr/>
        <a:lstStyle/>
        <a:p>
          <a:r>
            <a:rPr lang="ru-RU" b="1" dirty="0" smtClean="0"/>
            <a:t>векторная</a:t>
          </a:r>
          <a:endParaRPr lang="ru-RU" b="1" dirty="0"/>
        </a:p>
      </dgm:t>
    </dgm:pt>
    <dgm:pt modelId="{39CFA92E-CF68-42EB-8052-89744B349883}" type="parTrans" cxnId="{FB350A02-BB28-4E74-84F0-4133BEE3397F}">
      <dgm:prSet/>
      <dgm:spPr/>
      <dgm:t>
        <a:bodyPr/>
        <a:lstStyle/>
        <a:p>
          <a:endParaRPr lang="ru-RU"/>
        </a:p>
      </dgm:t>
    </dgm:pt>
    <dgm:pt modelId="{3D53489F-88FA-4A6F-826C-D67EB3979680}" type="sibTrans" cxnId="{FB350A02-BB28-4E74-84F0-4133BEE3397F}">
      <dgm:prSet/>
      <dgm:spPr/>
      <dgm:t>
        <a:bodyPr/>
        <a:lstStyle/>
        <a:p>
          <a:endParaRPr lang="ru-RU"/>
        </a:p>
      </dgm:t>
    </dgm:pt>
    <dgm:pt modelId="{898D9AE6-4BAF-4705-843D-D86A3FC8DA3B}" type="pres">
      <dgm:prSet presAssocID="{EF115D6E-2D2A-4CB2-832D-433C6EBE6E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E65C57-03EB-4843-B8EA-34321E7455FD}" type="pres">
      <dgm:prSet presAssocID="{4CE4E75E-5EC5-4D7B-B4BF-A6936D04622A}" presName="centerShape" presStyleLbl="node0" presStyleIdx="0" presStyleCnt="1" custScaleX="166334" custScaleY="162421"/>
      <dgm:spPr/>
      <dgm:t>
        <a:bodyPr/>
        <a:lstStyle/>
        <a:p>
          <a:endParaRPr lang="ru-RU"/>
        </a:p>
      </dgm:t>
    </dgm:pt>
    <dgm:pt modelId="{9A4DC687-4C2D-44D3-BA0A-4C0861980053}" type="pres">
      <dgm:prSet presAssocID="{6A09C048-6098-488B-AD15-A99F970DE774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5D86B9F6-9018-4A14-AD07-26DB4E090675}" type="pres">
      <dgm:prSet presAssocID="{973C65C7-0350-49E3-863B-152FFFD4399C}" presName="node" presStyleLbl="node1" presStyleIdx="0" presStyleCnt="2" custScaleY="22799" custRadScaleRad="109551" custRadScaleInc="5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A786B-938A-461A-9FDD-44723F1F2343}" type="pres">
      <dgm:prSet presAssocID="{39CFA92E-CF68-42EB-8052-89744B349883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A98EED10-94B5-43B9-BCCB-D0188151F1F9}" type="pres">
      <dgm:prSet presAssocID="{116ECFA3-9FEE-45BF-A142-58A6C8310ACE}" presName="node" presStyleLbl="node1" presStyleIdx="1" presStyleCnt="2" custScaleY="22799" custRadScaleRad="108409" custRadScaleInc="-6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50A02-BB28-4E74-84F0-4133BEE3397F}" srcId="{4CE4E75E-5EC5-4D7B-B4BF-A6936D04622A}" destId="{116ECFA3-9FEE-45BF-A142-58A6C8310ACE}" srcOrd="1" destOrd="0" parTransId="{39CFA92E-CF68-42EB-8052-89744B349883}" sibTransId="{3D53489F-88FA-4A6F-826C-D67EB3979680}"/>
    <dgm:cxn modelId="{BA97E62A-09F9-401D-B808-FEA5B232C119}" srcId="{4CE4E75E-5EC5-4D7B-B4BF-A6936D04622A}" destId="{973C65C7-0350-49E3-863B-152FFFD4399C}" srcOrd="0" destOrd="0" parTransId="{6A09C048-6098-488B-AD15-A99F970DE774}" sibTransId="{B4DF6A72-26FA-4419-883A-6EC2EE416E4E}"/>
    <dgm:cxn modelId="{B029D0D6-21DB-49C9-AF12-C255BCAA24AE}" srcId="{EF115D6E-2D2A-4CB2-832D-433C6EBE6ED9}" destId="{4CE4E75E-5EC5-4D7B-B4BF-A6936D04622A}" srcOrd="0" destOrd="0" parTransId="{314A18A8-BFB2-47BB-B0EC-899887168EDF}" sibTransId="{87238256-1302-486C-9A4F-94A0D94AAF6F}"/>
    <dgm:cxn modelId="{7CD23C21-DA37-4AD4-8346-D8C8C2CB4341}" type="presOf" srcId="{EF115D6E-2D2A-4CB2-832D-433C6EBE6ED9}" destId="{898D9AE6-4BAF-4705-843D-D86A3FC8DA3B}" srcOrd="0" destOrd="0" presId="urn:microsoft.com/office/officeart/2005/8/layout/radial4"/>
    <dgm:cxn modelId="{D37BB505-F10B-4754-BCAF-E05AF5AA85F7}" type="presOf" srcId="{39CFA92E-CF68-42EB-8052-89744B349883}" destId="{C1DA786B-938A-461A-9FDD-44723F1F2343}" srcOrd="0" destOrd="0" presId="urn:microsoft.com/office/officeart/2005/8/layout/radial4"/>
    <dgm:cxn modelId="{DA636F98-20EC-46C9-93FB-5C9CA9EEF4F3}" type="presOf" srcId="{6A09C048-6098-488B-AD15-A99F970DE774}" destId="{9A4DC687-4C2D-44D3-BA0A-4C0861980053}" srcOrd="0" destOrd="0" presId="urn:microsoft.com/office/officeart/2005/8/layout/radial4"/>
    <dgm:cxn modelId="{4A73047E-2B91-4160-88FA-6CDCA7D9BF9E}" type="presOf" srcId="{973C65C7-0350-49E3-863B-152FFFD4399C}" destId="{5D86B9F6-9018-4A14-AD07-26DB4E090675}" srcOrd="0" destOrd="0" presId="urn:microsoft.com/office/officeart/2005/8/layout/radial4"/>
    <dgm:cxn modelId="{A452707E-641D-4F91-8D62-6661473B0977}" type="presOf" srcId="{116ECFA3-9FEE-45BF-A142-58A6C8310ACE}" destId="{A98EED10-94B5-43B9-BCCB-D0188151F1F9}" srcOrd="0" destOrd="0" presId="urn:microsoft.com/office/officeart/2005/8/layout/radial4"/>
    <dgm:cxn modelId="{034BF1E1-1CA6-4442-A09B-A8C4717EDDD6}" type="presOf" srcId="{4CE4E75E-5EC5-4D7B-B4BF-A6936D04622A}" destId="{42E65C57-03EB-4843-B8EA-34321E7455FD}" srcOrd="0" destOrd="0" presId="urn:microsoft.com/office/officeart/2005/8/layout/radial4"/>
    <dgm:cxn modelId="{E6D26464-6F5C-4265-B3F8-6EBCDD97A905}" type="presParOf" srcId="{898D9AE6-4BAF-4705-843D-D86A3FC8DA3B}" destId="{42E65C57-03EB-4843-B8EA-34321E7455FD}" srcOrd="0" destOrd="0" presId="urn:microsoft.com/office/officeart/2005/8/layout/radial4"/>
    <dgm:cxn modelId="{C87C935E-C54C-4D1A-B2AC-73526A6B8B60}" type="presParOf" srcId="{898D9AE6-4BAF-4705-843D-D86A3FC8DA3B}" destId="{9A4DC687-4C2D-44D3-BA0A-4C0861980053}" srcOrd="1" destOrd="0" presId="urn:microsoft.com/office/officeart/2005/8/layout/radial4"/>
    <dgm:cxn modelId="{7A835BC6-F90C-4654-8D7C-1A9531CEAE71}" type="presParOf" srcId="{898D9AE6-4BAF-4705-843D-D86A3FC8DA3B}" destId="{5D86B9F6-9018-4A14-AD07-26DB4E090675}" srcOrd="2" destOrd="0" presId="urn:microsoft.com/office/officeart/2005/8/layout/radial4"/>
    <dgm:cxn modelId="{F609BBC7-9A70-4D88-969F-05C3EAF6DBD4}" type="presParOf" srcId="{898D9AE6-4BAF-4705-843D-D86A3FC8DA3B}" destId="{C1DA786B-938A-461A-9FDD-44723F1F2343}" srcOrd="3" destOrd="0" presId="urn:microsoft.com/office/officeart/2005/8/layout/radial4"/>
    <dgm:cxn modelId="{35E4E47D-ADA8-4257-B37D-7D8F2F3EAFAA}" type="presParOf" srcId="{898D9AE6-4BAF-4705-843D-D86A3FC8DA3B}" destId="{A98EED10-94B5-43B9-BCCB-D0188151F1F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9340C-6437-449F-A7D0-389FE4DACCC6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C302B3-90E2-4176-B85A-9FCD18F89191}">
      <dgm:prSet phldrT="[Текст]"/>
      <dgm:spPr/>
      <dgm:t>
        <a:bodyPr/>
        <a:lstStyle/>
        <a:p>
          <a:r>
            <a:rPr lang="ru-RU" dirty="0" smtClean="0"/>
            <a:t>Графические программы</a:t>
          </a:r>
          <a:endParaRPr lang="ru-RU" dirty="0"/>
        </a:p>
      </dgm:t>
    </dgm:pt>
    <dgm:pt modelId="{7FE65B78-474D-4C62-8D07-68985354A89E}" type="parTrans" cxnId="{AD0503FC-BEC3-4EC6-9FF5-FD17E448946B}">
      <dgm:prSet/>
      <dgm:spPr/>
      <dgm:t>
        <a:bodyPr/>
        <a:lstStyle/>
        <a:p>
          <a:endParaRPr lang="ru-RU"/>
        </a:p>
      </dgm:t>
    </dgm:pt>
    <dgm:pt modelId="{7DBBB0A4-46C7-466B-8F74-22835D9E379C}" type="sibTrans" cxnId="{AD0503FC-BEC3-4EC6-9FF5-FD17E448946B}">
      <dgm:prSet/>
      <dgm:spPr/>
      <dgm:t>
        <a:bodyPr/>
        <a:lstStyle/>
        <a:p>
          <a:endParaRPr lang="ru-RU"/>
        </a:p>
      </dgm:t>
    </dgm:pt>
    <dgm:pt modelId="{E4E6DC9F-A49B-4E83-BAD0-F218BFAE29E1}">
      <dgm:prSet phldrT="[Текст]" custT="1"/>
      <dgm:spPr/>
      <dgm:t>
        <a:bodyPr/>
        <a:lstStyle/>
        <a:p>
          <a:pPr algn="l"/>
          <a:r>
            <a:rPr lang="ru-RU" sz="2000" b="1" dirty="0" smtClean="0"/>
            <a:t>Программы рисования</a:t>
          </a:r>
          <a:endParaRPr lang="ru-RU" sz="2000" dirty="0"/>
        </a:p>
      </dgm:t>
    </dgm:pt>
    <dgm:pt modelId="{1517389B-154E-4E81-9E32-A173B792A259}" type="parTrans" cxnId="{2EADB68A-5A19-4358-B2DE-1A898F58C580}">
      <dgm:prSet/>
      <dgm:spPr/>
      <dgm:t>
        <a:bodyPr/>
        <a:lstStyle/>
        <a:p>
          <a:endParaRPr lang="ru-RU"/>
        </a:p>
      </dgm:t>
    </dgm:pt>
    <dgm:pt modelId="{420C4B50-9684-42A4-B63E-F522B9FDDC75}" type="sibTrans" cxnId="{2EADB68A-5A19-4358-B2DE-1A898F58C580}">
      <dgm:prSet/>
      <dgm:spPr/>
      <dgm:t>
        <a:bodyPr/>
        <a:lstStyle/>
        <a:p>
          <a:endParaRPr lang="ru-RU"/>
        </a:p>
      </dgm:t>
    </dgm:pt>
    <dgm:pt modelId="{FF30D04B-739A-44C2-8EE9-EC4439A1D46D}">
      <dgm:prSet phldrT="[Текст]" custT="1"/>
      <dgm:spPr/>
      <dgm:t>
        <a:bodyPr/>
        <a:lstStyle/>
        <a:p>
          <a:pPr algn="l"/>
          <a:r>
            <a:rPr lang="ru-RU" sz="2000" b="1" dirty="0" smtClean="0"/>
            <a:t>Программы верстки</a:t>
          </a:r>
          <a:endParaRPr lang="ru-RU" sz="2000" dirty="0"/>
        </a:p>
      </dgm:t>
    </dgm:pt>
    <dgm:pt modelId="{5E77F039-0215-4DAB-95E0-B8EC3FB157C5}" type="parTrans" cxnId="{1D960AE6-76CA-4223-8A76-735EBA7BF7E7}">
      <dgm:prSet/>
      <dgm:spPr/>
      <dgm:t>
        <a:bodyPr/>
        <a:lstStyle/>
        <a:p>
          <a:endParaRPr lang="ru-RU"/>
        </a:p>
      </dgm:t>
    </dgm:pt>
    <dgm:pt modelId="{7D107BAC-A7F3-4125-A0F5-F25B9485A443}" type="sibTrans" cxnId="{1D960AE6-76CA-4223-8A76-735EBA7BF7E7}">
      <dgm:prSet/>
      <dgm:spPr/>
      <dgm:t>
        <a:bodyPr/>
        <a:lstStyle/>
        <a:p>
          <a:endParaRPr lang="ru-RU"/>
        </a:p>
      </dgm:t>
    </dgm:pt>
    <dgm:pt modelId="{DC3CE881-5E0F-4141-9D66-F0968FAF8464}">
      <dgm:prSet phldrT="[Текст]" custT="1"/>
      <dgm:spPr/>
      <dgm:t>
        <a:bodyPr/>
        <a:lstStyle/>
        <a:p>
          <a:pPr algn="l"/>
          <a:r>
            <a:rPr lang="ru-RU" sz="2000" b="1" dirty="0" smtClean="0"/>
            <a:t>Программы для деловой графики и презентации</a:t>
          </a:r>
          <a:endParaRPr lang="ru-RU" sz="2000" dirty="0"/>
        </a:p>
      </dgm:t>
    </dgm:pt>
    <dgm:pt modelId="{E918472E-1066-46F9-8A26-EA2B38694F60}" type="parTrans" cxnId="{CF038BB1-9078-4F00-BB29-E208EDFA32E3}">
      <dgm:prSet/>
      <dgm:spPr/>
      <dgm:t>
        <a:bodyPr/>
        <a:lstStyle/>
        <a:p>
          <a:endParaRPr lang="ru-RU"/>
        </a:p>
      </dgm:t>
    </dgm:pt>
    <dgm:pt modelId="{C6E2C497-8356-49C1-A580-A1157A7413A3}" type="sibTrans" cxnId="{CF038BB1-9078-4F00-BB29-E208EDFA32E3}">
      <dgm:prSet/>
      <dgm:spPr/>
      <dgm:t>
        <a:bodyPr/>
        <a:lstStyle/>
        <a:p>
          <a:endParaRPr lang="ru-RU"/>
        </a:p>
      </dgm:t>
    </dgm:pt>
    <dgm:pt modelId="{2BA08F5F-FFDE-4256-9E08-3262562D111B}">
      <dgm:prSet phldrT="[Текст]" custT="1"/>
      <dgm:spPr/>
      <dgm:t>
        <a:bodyPr/>
        <a:lstStyle/>
        <a:p>
          <a:pPr algn="l"/>
          <a:r>
            <a:rPr lang="ru-RU" sz="2000" b="1" dirty="0" smtClean="0"/>
            <a:t>Программы двумерного и трехмерного моделирования</a:t>
          </a:r>
          <a:endParaRPr lang="ru-RU" sz="2000" dirty="0"/>
        </a:p>
      </dgm:t>
    </dgm:pt>
    <dgm:pt modelId="{3DA202F9-DC19-4245-BB68-7B48A5FE228B}" type="parTrans" cxnId="{6E757B5D-4804-4A17-90DB-2C20C41B71B6}">
      <dgm:prSet/>
      <dgm:spPr/>
      <dgm:t>
        <a:bodyPr/>
        <a:lstStyle/>
        <a:p>
          <a:endParaRPr lang="ru-RU"/>
        </a:p>
      </dgm:t>
    </dgm:pt>
    <dgm:pt modelId="{7183F0F5-E7CF-416A-BA0F-63804BE64D55}" type="sibTrans" cxnId="{6E757B5D-4804-4A17-90DB-2C20C41B71B6}">
      <dgm:prSet/>
      <dgm:spPr/>
      <dgm:t>
        <a:bodyPr/>
        <a:lstStyle/>
        <a:p>
          <a:endParaRPr lang="ru-RU"/>
        </a:p>
      </dgm:t>
    </dgm:pt>
    <dgm:pt modelId="{99ABC09C-B324-43D6-927B-EC5F566D2074}">
      <dgm:prSet phldrT="[Текст]" custT="1"/>
      <dgm:spPr/>
      <dgm:t>
        <a:bodyPr/>
        <a:lstStyle/>
        <a:p>
          <a:pPr algn="l"/>
          <a:r>
            <a:rPr lang="ru-RU" sz="2000" b="1" dirty="0" smtClean="0"/>
            <a:t>Анимационные программы</a:t>
          </a:r>
          <a:endParaRPr lang="ru-RU" sz="2000" dirty="0"/>
        </a:p>
      </dgm:t>
    </dgm:pt>
    <dgm:pt modelId="{BAE846BA-1903-4A6A-A80D-1DC3AD652F37}" type="parTrans" cxnId="{079B7AD9-4961-4D66-B624-9E48C0F5E0F3}">
      <dgm:prSet/>
      <dgm:spPr/>
      <dgm:t>
        <a:bodyPr/>
        <a:lstStyle/>
        <a:p>
          <a:endParaRPr lang="ru-RU"/>
        </a:p>
      </dgm:t>
    </dgm:pt>
    <dgm:pt modelId="{81985B1D-8853-4F66-AC88-99FAF694B7D7}" type="sibTrans" cxnId="{079B7AD9-4961-4D66-B624-9E48C0F5E0F3}">
      <dgm:prSet/>
      <dgm:spPr/>
      <dgm:t>
        <a:bodyPr/>
        <a:lstStyle/>
        <a:p>
          <a:endParaRPr lang="ru-RU"/>
        </a:p>
      </dgm:t>
    </dgm:pt>
    <dgm:pt modelId="{BD03A953-9A38-46D0-8E41-2A24F8708D4A}">
      <dgm:prSet phldrT="[Текст]" custT="1"/>
      <dgm:spPr/>
      <dgm:t>
        <a:bodyPr/>
        <a:lstStyle/>
        <a:p>
          <a:pPr algn="l"/>
          <a:r>
            <a:rPr lang="ru-RU" sz="2000" b="1" dirty="0" smtClean="0"/>
            <a:t>Программы мультимедийной графики для </a:t>
          </a:r>
          <a:r>
            <a:rPr lang="ru-RU" sz="2000" b="1" dirty="0" err="1" smtClean="0"/>
            <a:t>Web</a:t>
          </a:r>
          <a:r>
            <a:rPr lang="ru-RU" sz="2000" b="1" dirty="0" smtClean="0"/>
            <a:t>-дизайна</a:t>
          </a:r>
          <a:endParaRPr lang="ru-RU" sz="2000" dirty="0"/>
        </a:p>
      </dgm:t>
    </dgm:pt>
    <dgm:pt modelId="{80442311-C7FA-4F24-BB1F-5952A3E979B4}" type="parTrans" cxnId="{D2450535-272D-4F62-85FF-00AC1B8551C6}">
      <dgm:prSet/>
      <dgm:spPr/>
      <dgm:t>
        <a:bodyPr/>
        <a:lstStyle/>
        <a:p>
          <a:endParaRPr lang="ru-RU"/>
        </a:p>
      </dgm:t>
    </dgm:pt>
    <dgm:pt modelId="{CE46745A-5F99-485A-91FB-289129EEADA9}" type="sibTrans" cxnId="{D2450535-272D-4F62-85FF-00AC1B8551C6}">
      <dgm:prSet/>
      <dgm:spPr/>
      <dgm:t>
        <a:bodyPr/>
        <a:lstStyle/>
        <a:p>
          <a:endParaRPr lang="ru-RU"/>
        </a:p>
      </dgm:t>
    </dgm:pt>
    <dgm:pt modelId="{A5C72557-4C9D-4D4A-B638-6AB9A76A2D1E}">
      <dgm:prSet phldrT="[Текст]" custT="1"/>
      <dgm:spPr/>
      <dgm:t>
        <a:bodyPr/>
        <a:lstStyle/>
        <a:p>
          <a:pPr algn="l"/>
          <a:r>
            <a:rPr lang="ru-RU" sz="2000" b="1" dirty="0" smtClean="0"/>
            <a:t>Программы компьютерной графики для полиграфии</a:t>
          </a:r>
          <a:endParaRPr lang="ru-RU" sz="2000" dirty="0"/>
        </a:p>
      </dgm:t>
    </dgm:pt>
    <dgm:pt modelId="{4226AABF-890C-48AD-87F8-4F85239CB81E}" type="parTrans" cxnId="{BD76E2F0-C360-42F9-AE06-ECEC0DCCFE5F}">
      <dgm:prSet/>
      <dgm:spPr/>
      <dgm:t>
        <a:bodyPr/>
        <a:lstStyle/>
        <a:p>
          <a:endParaRPr lang="ru-RU"/>
        </a:p>
      </dgm:t>
    </dgm:pt>
    <dgm:pt modelId="{20C8731A-F262-498F-A46F-BFA2603FE2F4}" type="sibTrans" cxnId="{BD76E2F0-C360-42F9-AE06-ECEC0DCCFE5F}">
      <dgm:prSet/>
      <dgm:spPr/>
      <dgm:t>
        <a:bodyPr/>
        <a:lstStyle/>
        <a:p>
          <a:endParaRPr lang="ru-RU"/>
        </a:p>
      </dgm:t>
    </dgm:pt>
    <dgm:pt modelId="{8D79B829-A055-4E53-9011-4F48D3F20543}" type="pres">
      <dgm:prSet presAssocID="{9A49340C-6437-449F-A7D0-389FE4DACCC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A3F6D-94C8-415F-92ED-E60B724A0536}" type="pres">
      <dgm:prSet presAssocID="{87C302B3-90E2-4176-B85A-9FCD18F89191}" presName="root1" presStyleCnt="0"/>
      <dgm:spPr/>
    </dgm:pt>
    <dgm:pt modelId="{A48465B3-0C68-4B8F-8D21-4EC06C11D5C2}" type="pres">
      <dgm:prSet presAssocID="{87C302B3-90E2-4176-B85A-9FCD18F89191}" presName="LevelOneTextNode" presStyleLbl="node0" presStyleIdx="0" presStyleCnt="1" custScaleY="141329" custLinFactX="-199472" custLinFactNeighborX="-200000" custLinFactNeighborY="-26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7363B7-ED82-4C51-8886-08B14D9DEAE2}" type="pres">
      <dgm:prSet presAssocID="{87C302B3-90E2-4176-B85A-9FCD18F89191}" presName="level2hierChild" presStyleCnt="0"/>
      <dgm:spPr/>
    </dgm:pt>
    <dgm:pt modelId="{F509D254-FD7D-44FA-81A2-BF94F885626C}" type="pres">
      <dgm:prSet presAssocID="{4226AABF-890C-48AD-87F8-4F85239CB81E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F1117458-9E74-45C6-BAEE-2B2938A14F82}" type="pres">
      <dgm:prSet presAssocID="{4226AABF-890C-48AD-87F8-4F85239CB81E}" presName="connTx" presStyleLbl="parChTrans1D2" presStyleIdx="0" presStyleCnt="7"/>
      <dgm:spPr/>
      <dgm:t>
        <a:bodyPr/>
        <a:lstStyle/>
        <a:p>
          <a:endParaRPr lang="ru-RU"/>
        </a:p>
      </dgm:t>
    </dgm:pt>
    <dgm:pt modelId="{9F579C0E-FEBC-4128-BAEF-B1C88F60A312}" type="pres">
      <dgm:prSet presAssocID="{A5C72557-4C9D-4D4A-B638-6AB9A76A2D1E}" presName="root2" presStyleCnt="0"/>
      <dgm:spPr/>
    </dgm:pt>
    <dgm:pt modelId="{26CD7071-B9EE-4451-BC28-5A48FB9F33D7}" type="pres">
      <dgm:prSet presAssocID="{A5C72557-4C9D-4D4A-B638-6AB9A76A2D1E}" presName="LevelTwoTextNode" presStyleLbl="node2" presStyleIdx="0" presStyleCnt="7" custScaleX="382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C51A69-8B1B-4ACF-8804-42E4FF1661D3}" type="pres">
      <dgm:prSet presAssocID="{A5C72557-4C9D-4D4A-B638-6AB9A76A2D1E}" presName="level3hierChild" presStyleCnt="0"/>
      <dgm:spPr/>
    </dgm:pt>
    <dgm:pt modelId="{266EB6F3-406F-4643-B8D9-020A11D544DE}" type="pres">
      <dgm:prSet presAssocID="{1517389B-154E-4E81-9E32-A173B792A259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83A72D4A-19B5-4C19-A971-8C8CD7BEB11F}" type="pres">
      <dgm:prSet presAssocID="{1517389B-154E-4E81-9E32-A173B792A259}" presName="connTx" presStyleLbl="parChTrans1D2" presStyleIdx="1" presStyleCnt="7"/>
      <dgm:spPr/>
      <dgm:t>
        <a:bodyPr/>
        <a:lstStyle/>
        <a:p>
          <a:endParaRPr lang="ru-RU"/>
        </a:p>
      </dgm:t>
    </dgm:pt>
    <dgm:pt modelId="{2953ED76-4180-418E-976B-20EA908D34D6}" type="pres">
      <dgm:prSet presAssocID="{E4E6DC9F-A49B-4E83-BAD0-F218BFAE29E1}" presName="root2" presStyleCnt="0"/>
      <dgm:spPr/>
    </dgm:pt>
    <dgm:pt modelId="{2FA4EE5A-5A43-42A8-BBC9-55E624DF0CA5}" type="pres">
      <dgm:prSet presAssocID="{E4E6DC9F-A49B-4E83-BAD0-F218BFAE29E1}" presName="LevelTwoTextNode" presStyleLbl="node2" presStyleIdx="1" presStyleCnt="7" custScaleX="382414" custLinFactNeighborX="985" custLinFactNeighborY="4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E17183-69C2-4981-ABFB-F6FCF7FE2597}" type="pres">
      <dgm:prSet presAssocID="{E4E6DC9F-A49B-4E83-BAD0-F218BFAE29E1}" presName="level3hierChild" presStyleCnt="0"/>
      <dgm:spPr/>
    </dgm:pt>
    <dgm:pt modelId="{D04FD511-3039-41A6-9E76-105BFC9028F4}" type="pres">
      <dgm:prSet presAssocID="{5E77F039-0215-4DAB-95E0-B8EC3FB157C5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91D1936C-B48F-4A76-B855-7206A8ACD4F6}" type="pres">
      <dgm:prSet presAssocID="{5E77F039-0215-4DAB-95E0-B8EC3FB157C5}" presName="connTx" presStyleLbl="parChTrans1D2" presStyleIdx="2" presStyleCnt="7"/>
      <dgm:spPr/>
      <dgm:t>
        <a:bodyPr/>
        <a:lstStyle/>
        <a:p>
          <a:endParaRPr lang="ru-RU"/>
        </a:p>
      </dgm:t>
    </dgm:pt>
    <dgm:pt modelId="{E8CC8C7E-EA03-4F01-A30A-94E0BCB162A0}" type="pres">
      <dgm:prSet presAssocID="{FF30D04B-739A-44C2-8EE9-EC4439A1D46D}" presName="root2" presStyleCnt="0"/>
      <dgm:spPr/>
    </dgm:pt>
    <dgm:pt modelId="{5E476EE1-C89B-42A9-845F-05F4ECE93B39}" type="pres">
      <dgm:prSet presAssocID="{FF30D04B-739A-44C2-8EE9-EC4439A1D46D}" presName="LevelTwoTextNode" presStyleLbl="node2" presStyleIdx="2" presStyleCnt="7" custScaleX="382414" custLinFactNeighborX="1145" custLinFactNeighborY="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D96FC1-96CE-434D-A0A4-57C47C938799}" type="pres">
      <dgm:prSet presAssocID="{FF30D04B-739A-44C2-8EE9-EC4439A1D46D}" presName="level3hierChild" presStyleCnt="0"/>
      <dgm:spPr/>
    </dgm:pt>
    <dgm:pt modelId="{B9BF6E79-BB6F-4B22-9F5B-A3E9716B6DE5}" type="pres">
      <dgm:prSet presAssocID="{E918472E-1066-46F9-8A26-EA2B38694F60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41B9D71D-FD40-48CF-8D96-52359360527C}" type="pres">
      <dgm:prSet presAssocID="{E918472E-1066-46F9-8A26-EA2B38694F60}" presName="connTx" presStyleLbl="parChTrans1D2" presStyleIdx="3" presStyleCnt="7"/>
      <dgm:spPr/>
      <dgm:t>
        <a:bodyPr/>
        <a:lstStyle/>
        <a:p>
          <a:endParaRPr lang="ru-RU"/>
        </a:p>
      </dgm:t>
    </dgm:pt>
    <dgm:pt modelId="{EC9DEED2-9D57-4E58-9CFB-E5D57E47C388}" type="pres">
      <dgm:prSet presAssocID="{DC3CE881-5E0F-4141-9D66-F0968FAF8464}" presName="root2" presStyleCnt="0"/>
      <dgm:spPr/>
    </dgm:pt>
    <dgm:pt modelId="{8FE3C561-44E0-4E5B-9EBA-1BE4753D32B2}" type="pres">
      <dgm:prSet presAssocID="{DC3CE881-5E0F-4141-9D66-F0968FAF8464}" presName="LevelTwoTextNode" presStyleLbl="node2" presStyleIdx="3" presStyleCnt="7" custScaleX="382414" custLinFactNeighborX="1145" custLinFactNeighborY="15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9C3892-33B4-4F62-9863-F8D210983D11}" type="pres">
      <dgm:prSet presAssocID="{DC3CE881-5E0F-4141-9D66-F0968FAF8464}" presName="level3hierChild" presStyleCnt="0"/>
      <dgm:spPr/>
    </dgm:pt>
    <dgm:pt modelId="{A3A18995-A5DB-42E9-9717-80371CA14451}" type="pres">
      <dgm:prSet presAssocID="{3DA202F9-DC19-4245-BB68-7B48A5FE228B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AD06510D-64A2-4B45-B609-C4CF15372B57}" type="pres">
      <dgm:prSet presAssocID="{3DA202F9-DC19-4245-BB68-7B48A5FE228B}" presName="connTx" presStyleLbl="parChTrans1D2" presStyleIdx="4" presStyleCnt="7"/>
      <dgm:spPr/>
      <dgm:t>
        <a:bodyPr/>
        <a:lstStyle/>
        <a:p>
          <a:endParaRPr lang="ru-RU"/>
        </a:p>
      </dgm:t>
    </dgm:pt>
    <dgm:pt modelId="{EFEA5BCF-4F48-4EF5-BA32-BF73D0BC412F}" type="pres">
      <dgm:prSet presAssocID="{2BA08F5F-FFDE-4256-9E08-3262562D111B}" presName="root2" presStyleCnt="0"/>
      <dgm:spPr/>
    </dgm:pt>
    <dgm:pt modelId="{5673F7CF-1DF0-4BED-AEBC-E05AE3944626}" type="pres">
      <dgm:prSet presAssocID="{2BA08F5F-FFDE-4256-9E08-3262562D111B}" presName="LevelTwoTextNode" presStyleLbl="node2" presStyleIdx="4" presStyleCnt="7" custScaleX="382414" custLinFactNeighborX="1145" custLinFactNeighborY="-6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7A8F13-A391-49D7-830F-D6CC7F885CE5}" type="pres">
      <dgm:prSet presAssocID="{2BA08F5F-FFDE-4256-9E08-3262562D111B}" presName="level3hierChild" presStyleCnt="0"/>
      <dgm:spPr/>
    </dgm:pt>
    <dgm:pt modelId="{0417F9B4-35B4-48AE-9C99-36B7E88BAA11}" type="pres">
      <dgm:prSet presAssocID="{BAE846BA-1903-4A6A-A80D-1DC3AD652F37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E52FC150-72B8-40CE-9888-4AA2755B5AD8}" type="pres">
      <dgm:prSet presAssocID="{BAE846BA-1903-4A6A-A80D-1DC3AD652F37}" presName="connTx" presStyleLbl="parChTrans1D2" presStyleIdx="5" presStyleCnt="7"/>
      <dgm:spPr/>
      <dgm:t>
        <a:bodyPr/>
        <a:lstStyle/>
        <a:p>
          <a:endParaRPr lang="ru-RU"/>
        </a:p>
      </dgm:t>
    </dgm:pt>
    <dgm:pt modelId="{0DBBA6B9-C1C3-48EF-AEFB-51C77260B7A7}" type="pres">
      <dgm:prSet presAssocID="{99ABC09C-B324-43D6-927B-EC5F566D2074}" presName="root2" presStyleCnt="0"/>
      <dgm:spPr/>
    </dgm:pt>
    <dgm:pt modelId="{7AEFCFA0-F6A0-4D0F-9105-ECDBA35B5C08}" type="pres">
      <dgm:prSet presAssocID="{99ABC09C-B324-43D6-927B-EC5F566D2074}" presName="LevelTwoTextNode" presStyleLbl="node2" presStyleIdx="5" presStyleCnt="7" custScaleX="382414" custLinFactNeighborX="2930" custLinFactNeighborY="-11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86308F-652D-45C4-A980-4C58A18490AF}" type="pres">
      <dgm:prSet presAssocID="{99ABC09C-B324-43D6-927B-EC5F566D2074}" presName="level3hierChild" presStyleCnt="0"/>
      <dgm:spPr/>
    </dgm:pt>
    <dgm:pt modelId="{F81CC25F-C8E0-4B6C-A9D4-2A101E10E0A9}" type="pres">
      <dgm:prSet presAssocID="{80442311-C7FA-4F24-BB1F-5952A3E979B4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FF9397BC-DB10-446C-8333-FB43E0969EC0}" type="pres">
      <dgm:prSet presAssocID="{80442311-C7FA-4F24-BB1F-5952A3E979B4}" presName="connTx" presStyleLbl="parChTrans1D2" presStyleIdx="6" presStyleCnt="7"/>
      <dgm:spPr/>
      <dgm:t>
        <a:bodyPr/>
        <a:lstStyle/>
        <a:p>
          <a:endParaRPr lang="ru-RU"/>
        </a:p>
      </dgm:t>
    </dgm:pt>
    <dgm:pt modelId="{A021E174-5D26-45A4-A62F-B47E94CA7654}" type="pres">
      <dgm:prSet presAssocID="{BD03A953-9A38-46D0-8E41-2A24F8708D4A}" presName="root2" presStyleCnt="0"/>
      <dgm:spPr/>
    </dgm:pt>
    <dgm:pt modelId="{39A919AC-47A4-48FD-AD88-FEB00E156C14}" type="pres">
      <dgm:prSet presAssocID="{BD03A953-9A38-46D0-8E41-2A24F8708D4A}" presName="LevelTwoTextNode" presStyleLbl="node2" presStyleIdx="6" presStyleCnt="7" custScaleX="383048" custLinFactNeighborX="3945" custLinFactNeighborY="-9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A8864F-C960-4974-A28F-085D5E1F820D}" type="pres">
      <dgm:prSet presAssocID="{BD03A953-9A38-46D0-8E41-2A24F8708D4A}" presName="level3hierChild" presStyleCnt="0"/>
      <dgm:spPr/>
    </dgm:pt>
  </dgm:ptLst>
  <dgm:cxnLst>
    <dgm:cxn modelId="{BD76E2F0-C360-42F9-AE06-ECEC0DCCFE5F}" srcId="{87C302B3-90E2-4176-B85A-9FCD18F89191}" destId="{A5C72557-4C9D-4D4A-B638-6AB9A76A2D1E}" srcOrd="0" destOrd="0" parTransId="{4226AABF-890C-48AD-87F8-4F85239CB81E}" sibTransId="{20C8731A-F262-498F-A46F-BFA2603FE2F4}"/>
    <dgm:cxn modelId="{AD0503FC-BEC3-4EC6-9FF5-FD17E448946B}" srcId="{9A49340C-6437-449F-A7D0-389FE4DACCC6}" destId="{87C302B3-90E2-4176-B85A-9FCD18F89191}" srcOrd="0" destOrd="0" parTransId="{7FE65B78-474D-4C62-8D07-68985354A89E}" sibTransId="{7DBBB0A4-46C7-466B-8F74-22835D9E379C}"/>
    <dgm:cxn modelId="{079B7AD9-4961-4D66-B624-9E48C0F5E0F3}" srcId="{87C302B3-90E2-4176-B85A-9FCD18F89191}" destId="{99ABC09C-B324-43D6-927B-EC5F566D2074}" srcOrd="5" destOrd="0" parTransId="{BAE846BA-1903-4A6A-A80D-1DC3AD652F37}" sibTransId="{81985B1D-8853-4F66-AC88-99FAF694B7D7}"/>
    <dgm:cxn modelId="{6E520F10-3A2B-4FE2-BD15-1E1BEAFCE1DC}" type="presOf" srcId="{DC3CE881-5E0F-4141-9D66-F0968FAF8464}" destId="{8FE3C561-44E0-4E5B-9EBA-1BE4753D32B2}" srcOrd="0" destOrd="0" presId="urn:microsoft.com/office/officeart/2008/layout/HorizontalMultiLevelHierarchy"/>
    <dgm:cxn modelId="{E2F1EDDB-9963-4A6E-8E08-75903C8F2462}" type="presOf" srcId="{87C302B3-90E2-4176-B85A-9FCD18F89191}" destId="{A48465B3-0C68-4B8F-8D21-4EC06C11D5C2}" srcOrd="0" destOrd="0" presId="urn:microsoft.com/office/officeart/2008/layout/HorizontalMultiLevelHierarchy"/>
    <dgm:cxn modelId="{F252C59B-9286-4E44-A24A-4F6BD5536840}" type="presOf" srcId="{3DA202F9-DC19-4245-BB68-7B48A5FE228B}" destId="{AD06510D-64A2-4B45-B609-C4CF15372B57}" srcOrd="1" destOrd="0" presId="urn:microsoft.com/office/officeart/2008/layout/HorizontalMultiLevelHierarchy"/>
    <dgm:cxn modelId="{EC1490CA-719D-4F21-BFC3-ADB0B272AC81}" type="presOf" srcId="{4226AABF-890C-48AD-87F8-4F85239CB81E}" destId="{F1117458-9E74-45C6-BAEE-2B2938A14F82}" srcOrd="1" destOrd="0" presId="urn:microsoft.com/office/officeart/2008/layout/HorizontalMultiLevelHierarchy"/>
    <dgm:cxn modelId="{2FEC337D-5400-4C96-B36B-E10EC4961A50}" type="presOf" srcId="{5E77F039-0215-4DAB-95E0-B8EC3FB157C5}" destId="{91D1936C-B48F-4A76-B855-7206A8ACD4F6}" srcOrd="1" destOrd="0" presId="urn:microsoft.com/office/officeart/2008/layout/HorizontalMultiLevelHierarchy"/>
    <dgm:cxn modelId="{3AE5D02E-F803-4702-AA2F-9D4C79218A4C}" type="presOf" srcId="{99ABC09C-B324-43D6-927B-EC5F566D2074}" destId="{7AEFCFA0-F6A0-4D0F-9105-ECDBA35B5C08}" srcOrd="0" destOrd="0" presId="urn:microsoft.com/office/officeart/2008/layout/HorizontalMultiLevelHierarchy"/>
    <dgm:cxn modelId="{6E757B5D-4804-4A17-90DB-2C20C41B71B6}" srcId="{87C302B3-90E2-4176-B85A-9FCD18F89191}" destId="{2BA08F5F-FFDE-4256-9E08-3262562D111B}" srcOrd="4" destOrd="0" parTransId="{3DA202F9-DC19-4245-BB68-7B48A5FE228B}" sibTransId="{7183F0F5-E7CF-416A-BA0F-63804BE64D55}"/>
    <dgm:cxn modelId="{ED0572B3-302B-45D3-A5FB-3D58DD5DFB40}" type="presOf" srcId="{80442311-C7FA-4F24-BB1F-5952A3E979B4}" destId="{FF9397BC-DB10-446C-8333-FB43E0969EC0}" srcOrd="1" destOrd="0" presId="urn:microsoft.com/office/officeart/2008/layout/HorizontalMultiLevelHierarchy"/>
    <dgm:cxn modelId="{C9E18F81-1E61-41EF-AC60-C1D6EAEA64ED}" type="presOf" srcId="{9A49340C-6437-449F-A7D0-389FE4DACCC6}" destId="{8D79B829-A055-4E53-9011-4F48D3F20543}" srcOrd="0" destOrd="0" presId="urn:microsoft.com/office/officeart/2008/layout/HorizontalMultiLevelHierarchy"/>
    <dgm:cxn modelId="{D2450535-272D-4F62-85FF-00AC1B8551C6}" srcId="{87C302B3-90E2-4176-B85A-9FCD18F89191}" destId="{BD03A953-9A38-46D0-8E41-2A24F8708D4A}" srcOrd="6" destOrd="0" parTransId="{80442311-C7FA-4F24-BB1F-5952A3E979B4}" sibTransId="{CE46745A-5F99-485A-91FB-289129EEADA9}"/>
    <dgm:cxn modelId="{11D09E89-B2A1-445D-B7D0-65BBA003FA04}" type="presOf" srcId="{BAE846BA-1903-4A6A-A80D-1DC3AD652F37}" destId="{0417F9B4-35B4-48AE-9C99-36B7E88BAA11}" srcOrd="0" destOrd="0" presId="urn:microsoft.com/office/officeart/2008/layout/HorizontalMultiLevelHierarchy"/>
    <dgm:cxn modelId="{C9BF3A0E-6007-4BAA-B808-02FCA874BAB4}" type="presOf" srcId="{E918472E-1066-46F9-8A26-EA2B38694F60}" destId="{B9BF6E79-BB6F-4B22-9F5B-A3E9716B6DE5}" srcOrd="0" destOrd="0" presId="urn:microsoft.com/office/officeart/2008/layout/HorizontalMultiLevelHierarchy"/>
    <dgm:cxn modelId="{055BA815-F08D-4025-91A9-9F1576549BC1}" type="presOf" srcId="{BD03A953-9A38-46D0-8E41-2A24F8708D4A}" destId="{39A919AC-47A4-48FD-AD88-FEB00E156C14}" srcOrd="0" destOrd="0" presId="urn:microsoft.com/office/officeart/2008/layout/HorizontalMultiLevelHierarchy"/>
    <dgm:cxn modelId="{52622D2F-8498-400D-A3D7-8F9C879EF36C}" type="presOf" srcId="{1517389B-154E-4E81-9E32-A173B792A259}" destId="{83A72D4A-19B5-4C19-A971-8C8CD7BEB11F}" srcOrd="1" destOrd="0" presId="urn:microsoft.com/office/officeart/2008/layout/HorizontalMultiLevelHierarchy"/>
    <dgm:cxn modelId="{F50C5753-316F-4D45-8A22-92F6C1C915DC}" type="presOf" srcId="{4226AABF-890C-48AD-87F8-4F85239CB81E}" destId="{F509D254-FD7D-44FA-81A2-BF94F885626C}" srcOrd="0" destOrd="0" presId="urn:microsoft.com/office/officeart/2008/layout/HorizontalMultiLevelHierarchy"/>
    <dgm:cxn modelId="{54F3183A-1BEF-40F3-B31C-CF01A4AB22DE}" type="presOf" srcId="{A5C72557-4C9D-4D4A-B638-6AB9A76A2D1E}" destId="{26CD7071-B9EE-4451-BC28-5A48FB9F33D7}" srcOrd="0" destOrd="0" presId="urn:microsoft.com/office/officeart/2008/layout/HorizontalMultiLevelHierarchy"/>
    <dgm:cxn modelId="{ACA2B2F5-F59D-43DC-BCF3-4BACA8E5F831}" type="presOf" srcId="{2BA08F5F-FFDE-4256-9E08-3262562D111B}" destId="{5673F7CF-1DF0-4BED-AEBC-E05AE3944626}" srcOrd="0" destOrd="0" presId="urn:microsoft.com/office/officeart/2008/layout/HorizontalMultiLevelHierarchy"/>
    <dgm:cxn modelId="{6B0E43A7-06DC-499A-9EBB-E41FD2127289}" type="presOf" srcId="{E4E6DC9F-A49B-4E83-BAD0-F218BFAE29E1}" destId="{2FA4EE5A-5A43-42A8-BBC9-55E624DF0CA5}" srcOrd="0" destOrd="0" presId="urn:microsoft.com/office/officeart/2008/layout/HorizontalMultiLevelHierarchy"/>
    <dgm:cxn modelId="{2EADB68A-5A19-4358-B2DE-1A898F58C580}" srcId="{87C302B3-90E2-4176-B85A-9FCD18F89191}" destId="{E4E6DC9F-A49B-4E83-BAD0-F218BFAE29E1}" srcOrd="1" destOrd="0" parTransId="{1517389B-154E-4E81-9E32-A173B792A259}" sibTransId="{420C4B50-9684-42A4-B63E-F522B9FDDC75}"/>
    <dgm:cxn modelId="{C20A0F15-0F17-4F1F-9642-C868BBDADEA7}" type="presOf" srcId="{3DA202F9-DC19-4245-BB68-7B48A5FE228B}" destId="{A3A18995-A5DB-42E9-9717-80371CA14451}" srcOrd="0" destOrd="0" presId="urn:microsoft.com/office/officeart/2008/layout/HorizontalMultiLevelHierarchy"/>
    <dgm:cxn modelId="{CF038BB1-9078-4F00-BB29-E208EDFA32E3}" srcId="{87C302B3-90E2-4176-B85A-9FCD18F89191}" destId="{DC3CE881-5E0F-4141-9D66-F0968FAF8464}" srcOrd="3" destOrd="0" parTransId="{E918472E-1066-46F9-8A26-EA2B38694F60}" sibTransId="{C6E2C497-8356-49C1-A580-A1157A7413A3}"/>
    <dgm:cxn modelId="{F7792CEB-A920-4B3C-8ADE-F6A2C9094833}" type="presOf" srcId="{E918472E-1066-46F9-8A26-EA2B38694F60}" destId="{41B9D71D-FD40-48CF-8D96-52359360527C}" srcOrd="1" destOrd="0" presId="urn:microsoft.com/office/officeart/2008/layout/HorizontalMultiLevelHierarchy"/>
    <dgm:cxn modelId="{C99C29F6-F449-4800-B66B-A41F8C2F9D02}" type="presOf" srcId="{5E77F039-0215-4DAB-95E0-B8EC3FB157C5}" destId="{D04FD511-3039-41A6-9E76-105BFC9028F4}" srcOrd="0" destOrd="0" presId="urn:microsoft.com/office/officeart/2008/layout/HorizontalMultiLevelHierarchy"/>
    <dgm:cxn modelId="{1D960AE6-76CA-4223-8A76-735EBA7BF7E7}" srcId="{87C302B3-90E2-4176-B85A-9FCD18F89191}" destId="{FF30D04B-739A-44C2-8EE9-EC4439A1D46D}" srcOrd="2" destOrd="0" parTransId="{5E77F039-0215-4DAB-95E0-B8EC3FB157C5}" sibTransId="{7D107BAC-A7F3-4125-A0F5-F25B9485A443}"/>
    <dgm:cxn modelId="{D8AAF1C8-D5DB-480D-80FA-A62E295365A7}" type="presOf" srcId="{BAE846BA-1903-4A6A-A80D-1DC3AD652F37}" destId="{E52FC150-72B8-40CE-9888-4AA2755B5AD8}" srcOrd="1" destOrd="0" presId="urn:microsoft.com/office/officeart/2008/layout/HorizontalMultiLevelHierarchy"/>
    <dgm:cxn modelId="{76876D00-EDD8-40B3-943F-979D48BF4C75}" type="presOf" srcId="{80442311-C7FA-4F24-BB1F-5952A3E979B4}" destId="{F81CC25F-C8E0-4B6C-A9D4-2A101E10E0A9}" srcOrd="0" destOrd="0" presId="urn:microsoft.com/office/officeart/2008/layout/HorizontalMultiLevelHierarchy"/>
    <dgm:cxn modelId="{F98D38DF-4D7D-46F8-AADA-0DD0AE64D838}" type="presOf" srcId="{1517389B-154E-4E81-9E32-A173B792A259}" destId="{266EB6F3-406F-4643-B8D9-020A11D544DE}" srcOrd="0" destOrd="0" presId="urn:microsoft.com/office/officeart/2008/layout/HorizontalMultiLevelHierarchy"/>
    <dgm:cxn modelId="{5A05F881-B906-4F26-B5D7-5A5F7952491C}" type="presOf" srcId="{FF30D04B-739A-44C2-8EE9-EC4439A1D46D}" destId="{5E476EE1-C89B-42A9-845F-05F4ECE93B39}" srcOrd="0" destOrd="0" presId="urn:microsoft.com/office/officeart/2008/layout/HorizontalMultiLevelHierarchy"/>
    <dgm:cxn modelId="{616301DB-9890-4B47-9362-7144BB4A39A5}" type="presParOf" srcId="{8D79B829-A055-4E53-9011-4F48D3F20543}" destId="{3F9A3F6D-94C8-415F-92ED-E60B724A0536}" srcOrd="0" destOrd="0" presId="urn:microsoft.com/office/officeart/2008/layout/HorizontalMultiLevelHierarchy"/>
    <dgm:cxn modelId="{85286081-20E2-47F0-8D2C-9831FD177580}" type="presParOf" srcId="{3F9A3F6D-94C8-415F-92ED-E60B724A0536}" destId="{A48465B3-0C68-4B8F-8D21-4EC06C11D5C2}" srcOrd="0" destOrd="0" presId="urn:microsoft.com/office/officeart/2008/layout/HorizontalMultiLevelHierarchy"/>
    <dgm:cxn modelId="{3C686BE5-9DAB-4A2A-BE63-EDD399CA69FD}" type="presParOf" srcId="{3F9A3F6D-94C8-415F-92ED-E60B724A0536}" destId="{377363B7-ED82-4C51-8886-08B14D9DEAE2}" srcOrd="1" destOrd="0" presId="urn:microsoft.com/office/officeart/2008/layout/HorizontalMultiLevelHierarchy"/>
    <dgm:cxn modelId="{D42E358E-1869-4F47-B8EF-61AC6BAF7163}" type="presParOf" srcId="{377363B7-ED82-4C51-8886-08B14D9DEAE2}" destId="{F509D254-FD7D-44FA-81A2-BF94F885626C}" srcOrd="0" destOrd="0" presId="urn:microsoft.com/office/officeart/2008/layout/HorizontalMultiLevelHierarchy"/>
    <dgm:cxn modelId="{20AAC7B3-5988-4524-B693-DCBB1044C952}" type="presParOf" srcId="{F509D254-FD7D-44FA-81A2-BF94F885626C}" destId="{F1117458-9E74-45C6-BAEE-2B2938A14F82}" srcOrd="0" destOrd="0" presId="urn:microsoft.com/office/officeart/2008/layout/HorizontalMultiLevelHierarchy"/>
    <dgm:cxn modelId="{8005FBC6-E5E0-40D9-AEEA-3041AA76AA65}" type="presParOf" srcId="{377363B7-ED82-4C51-8886-08B14D9DEAE2}" destId="{9F579C0E-FEBC-4128-BAEF-B1C88F60A312}" srcOrd="1" destOrd="0" presId="urn:microsoft.com/office/officeart/2008/layout/HorizontalMultiLevelHierarchy"/>
    <dgm:cxn modelId="{5AACD21A-E608-49CD-8886-1F8C0F1CC2F9}" type="presParOf" srcId="{9F579C0E-FEBC-4128-BAEF-B1C88F60A312}" destId="{26CD7071-B9EE-4451-BC28-5A48FB9F33D7}" srcOrd="0" destOrd="0" presId="urn:microsoft.com/office/officeart/2008/layout/HorizontalMultiLevelHierarchy"/>
    <dgm:cxn modelId="{0B463302-B740-4846-A0EB-6FAF74E07EDF}" type="presParOf" srcId="{9F579C0E-FEBC-4128-BAEF-B1C88F60A312}" destId="{4FC51A69-8B1B-4ACF-8804-42E4FF1661D3}" srcOrd="1" destOrd="0" presId="urn:microsoft.com/office/officeart/2008/layout/HorizontalMultiLevelHierarchy"/>
    <dgm:cxn modelId="{F0497D23-3510-4FAC-83D5-6A5E8499FF2C}" type="presParOf" srcId="{377363B7-ED82-4C51-8886-08B14D9DEAE2}" destId="{266EB6F3-406F-4643-B8D9-020A11D544DE}" srcOrd="2" destOrd="0" presId="urn:microsoft.com/office/officeart/2008/layout/HorizontalMultiLevelHierarchy"/>
    <dgm:cxn modelId="{BA0DB8A9-5FF1-4160-8CA3-A11D7272466E}" type="presParOf" srcId="{266EB6F3-406F-4643-B8D9-020A11D544DE}" destId="{83A72D4A-19B5-4C19-A971-8C8CD7BEB11F}" srcOrd="0" destOrd="0" presId="urn:microsoft.com/office/officeart/2008/layout/HorizontalMultiLevelHierarchy"/>
    <dgm:cxn modelId="{A144C7BE-459D-4635-8D94-58208B2E154F}" type="presParOf" srcId="{377363B7-ED82-4C51-8886-08B14D9DEAE2}" destId="{2953ED76-4180-418E-976B-20EA908D34D6}" srcOrd="3" destOrd="0" presId="urn:microsoft.com/office/officeart/2008/layout/HorizontalMultiLevelHierarchy"/>
    <dgm:cxn modelId="{416546A5-D830-4AF6-9233-6668880BFDFB}" type="presParOf" srcId="{2953ED76-4180-418E-976B-20EA908D34D6}" destId="{2FA4EE5A-5A43-42A8-BBC9-55E624DF0CA5}" srcOrd="0" destOrd="0" presId="urn:microsoft.com/office/officeart/2008/layout/HorizontalMultiLevelHierarchy"/>
    <dgm:cxn modelId="{D80DF308-0E2E-4206-A553-CCCBB0B75097}" type="presParOf" srcId="{2953ED76-4180-418E-976B-20EA908D34D6}" destId="{59E17183-69C2-4981-ABFB-F6FCF7FE2597}" srcOrd="1" destOrd="0" presId="urn:microsoft.com/office/officeart/2008/layout/HorizontalMultiLevelHierarchy"/>
    <dgm:cxn modelId="{543E4BAF-5509-41F9-AEA5-7E129FD94492}" type="presParOf" srcId="{377363B7-ED82-4C51-8886-08B14D9DEAE2}" destId="{D04FD511-3039-41A6-9E76-105BFC9028F4}" srcOrd="4" destOrd="0" presId="urn:microsoft.com/office/officeart/2008/layout/HorizontalMultiLevelHierarchy"/>
    <dgm:cxn modelId="{6A4A850C-67B1-419A-8DD7-63D724559781}" type="presParOf" srcId="{D04FD511-3039-41A6-9E76-105BFC9028F4}" destId="{91D1936C-B48F-4A76-B855-7206A8ACD4F6}" srcOrd="0" destOrd="0" presId="urn:microsoft.com/office/officeart/2008/layout/HorizontalMultiLevelHierarchy"/>
    <dgm:cxn modelId="{F6F49EF4-C50B-48F3-B7ED-51BE6902BA34}" type="presParOf" srcId="{377363B7-ED82-4C51-8886-08B14D9DEAE2}" destId="{E8CC8C7E-EA03-4F01-A30A-94E0BCB162A0}" srcOrd="5" destOrd="0" presId="urn:microsoft.com/office/officeart/2008/layout/HorizontalMultiLevelHierarchy"/>
    <dgm:cxn modelId="{13474695-3CC4-48F5-BE08-98D3F7C07568}" type="presParOf" srcId="{E8CC8C7E-EA03-4F01-A30A-94E0BCB162A0}" destId="{5E476EE1-C89B-42A9-845F-05F4ECE93B39}" srcOrd="0" destOrd="0" presId="urn:microsoft.com/office/officeart/2008/layout/HorizontalMultiLevelHierarchy"/>
    <dgm:cxn modelId="{CEDE6003-FAC3-464C-89D2-29D96D5AD17D}" type="presParOf" srcId="{E8CC8C7E-EA03-4F01-A30A-94E0BCB162A0}" destId="{A3D96FC1-96CE-434D-A0A4-57C47C938799}" srcOrd="1" destOrd="0" presId="urn:microsoft.com/office/officeart/2008/layout/HorizontalMultiLevelHierarchy"/>
    <dgm:cxn modelId="{4CF144DC-76A9-407D-9C17-2D16ED52FB97}" type="presParOf" srcId="{377363B7-ED82-4C51-8886-08B14D9DEAE2}" destId="{B9BF6E79-BB6F-4B22-9F5B-A3E9716B6DE5}" srcOrd="6" destOrd="0" presId="urn:microsoft.com/office/officeart/2008/layout/HorizontalMultiLevelHierarchy"/>
    <dgm:cxn modelId="{1B3AEA85-5289-4AA5-984E-6064EFEA8559}" type="presParOf" srcId="{B9BF6E79-BB6F-4B22-9F5B-A3E9716B6DE5}" destId="{41B9D71D-FD40-48CF-8D96-52359360527C}" srcOrd="0" destOrd="0" presId="urn:microsoft.com/office/officeart/2008/layout/HorizontalMultiLevelHierarchy"/>
    <dgm:cxn modelId="{DD0CEB2B-07B7-42D1-AA97-0EAF7E6DB800}" type="presParOf" srcId="{377363B7-ED82-4C51-8886-08B14D9DEAE2}" destId="{EC9DEED2-9D57-4E58-9CFB-E5D57E47C388}" srcOrd="7" destOrd="0" presId="urn:microsoft.com/office/officeart/2008/layout/HorizontalMultiLevelHierarchy"/>
    <dgm:cxn modelId="{2B139283-0221-45BC-9D79-49BD1A35AEF4}" type="presParOf" srcId="{EC9DEED2-9D57-4E58-9CFB-E5D57E47C388}" destId="{8FE3C561-44E0-4E5B-9EBA-1BE4753D32B2}" srcOrd="0" destOrd="0" presId="urn:microsoft.com/office/officeart/2008/layout/HorizontalMultiLevelHierarchy"/>
    <dgm:cxn modelId="{F0F2C335-51E1-4C4E-B48F-A02AC62E5688}" type="presParOf" srcId="{EC9DEED2-9D57-4E58-9CFB-E5D57E47C388}" destId="{449C3892-33B4-4F62-9863-F8D210983D11}" srcOrd="1" destOrd="0" presId="urn:microsoft.com/office/officeart/2008/layout/HorizontalMultiLevelHierarchy"/>
    <dgm:cxn modelId="{924D7EF9-1AD7-4D38-A64F-827B75A41C62}" type="presParOf" srcId="{377363B7-ED82-4C51-8886-08B14D9DEAE2}" destId="{A3A18995-A5DB-42E9-9717-80371CA14451}" srcOrd="8" destOrd="0" presId="urn:microsoft.com/office/officeart/2008/layout/HorizontalMultiLevelHierarchy"/>
    <dgm:cxn modelId="{FACD08FC-4D3D-4847-8DB3-77A867C4C7AE}" type="presParOf" srcId="{A3A18995-A5DB-42E9-9717-80371CA14451}" destId="{AD06510D-64A2-4B45-B609-C4CF15372B57}" srcOrd="0" destOrd="0" presId="urn:microsoft.com/office/officeart/2008/layout/HorizontalMultiLevelHierarchy"/>
    <dgm:cxn modelId="{FF3E8A4A-A85D-4A78-ADA9-3F948F666F2B}" type="presParOf" srcId="{377363B7-ED82-4C51-8886-08B14D9DEAE2}" destId="{EFEA5BCF-4F48-4EF5-BA32-BF73D0BC412F}" srcOrd="9" destOrd="0" presId="urn:microsoft.com/office/officeart/2008/layout/HorizontalMultiLevelHierarchy"/>
    <dgm:cxn modelId="{BCF6425F-3353-46FC-94F3-051DD3A90BEE}" type="presParOf" srcId="{EFEA5BCF-4F48-4EF5-BA32-BF73D0BC412F}" destId="{5673F7CF-1DF0-4BED-AEBC-E05AE3944626}" srcOrd="0" destOrd="0" presId="urn:microsoft.com/office/officeart/2008/layout/HorizontalMultiLevelHierarchy"/>
    <dgm:cxn modelId="{5A172A7C-FF32-49C7-AFF2-46852725DF74}" type="presParOf" srcId="{EFEA5BCF-4F48-4EF5-BA32-BF73D0BC412F}" destId="{267A8F13-A391-49D7-830F-D6CC7F885CE5}" srcOrd="1" destOrd="0" presId="urn:microsoft.com/office/officeart/2008/layout/HorizontalMultiLevelHierarchy"/>
    <dgm:cxn modelId="{A5B18FC5-54C2-4334-8B7D-96DDC1DCFE5F}" type="presParOf" srcId="{377363B7-ED82-4C51-8886-08B14D9DEAE2}" destId="{0417F9B4-35B4-48AE-9C99-36B7E88BAA11}" srcOrd="10" destOrd="0" presId="urn:microsoft.com/office/officeart/2008/layout/HorizontalMultiLevelHierarchy"/>
    <dgm:cxn modelId="{D6DC1806-6B5D-46B0-8BC4-DAD9E0F8BB37}" type="presParOf" srcId="{0417F9B4-35B4-48AE-9C99-36B7E88BAA11}" destId="{E52FC150-72B8-40CE-9888-4AA2755B5AD8}" srcOrd="0" destOrd="0" presId="urn:microsoft.com/office/officeart/2008/layout/HorizontalMultiLevelHierarchy"/>
    <dgm:cxn modelId="{402245F2-61A8-4B67-AA55-88D4499C55DE}" type="presParOf" srcId="{377363B7-ED82-4C51-8886-08B14D9DEAE2}" destId="{0DBBA6B9-C1C3-48EF-AEFB-51C77260B7A7}" srcOrd="11" destOrd="0" presId="urn:microsoft.com/office/officeart/2008/layout/HorizontalMultiLevelHierarchy"/>
    <dgm:cxn modelId="{55B3CDA4-1AF7-486A-AE1B-070B2B54C7BD}" type="presParOf" srcId="{0DBBA6B9-C1C3-48EF-AEFB-51C77260B7A7}" destId="{7AEFCFA0-F6A0-4D0F-9105-ECDBA35B5C08}" srcOrd="0" destOrd="0" presId="urn:microsoft.com/office/officeart/2008/layout/HorizontalMultiLevelHierarchy"/>
    <dgm:cxn modelId="{75EF1D73-8543-432A-A295-4405E9412692}" type="presParOf" srcId="{0DBBA6B9-C1C3-48EF-AEFB-51C77260B7A7}" destId="{0D86308F-652D-45C4-A980-4C58A18490AF}" srcOrd="1" destOrd="0" presId="urn:microsoft.com/office/officeart/2008/layout/HorizontalMultiLevelHierarchy"/>
    <dgm:cxn modelId="{71AA1559-6EA9-4AC9-A9A0-995D923C714C}" type="presParOf" srcId="{377363B7-ED82-4C51-8886-08B14D9DEAE2}" destId="{F81CC25F-C8E0-4B6C-A9D4-2A101E10E0A9}" srcOrd="12" destOrd="0" presId="urn:microsoft.com/office/officeart/2008/layout/HorizontalMultiLevelHierarchy"/>
    <dgm:cxn modelId="{0954E987-E32F-4417-A6F0-AB34CAF8D4A6}" type="presParOf" srcId="{F81CC25F-C8E0-4B6C-A9D4-2A101E10E0A9}" destId="{FF9397BC-DB10-446C-8333-FB43E0969EC0}" srcOrd="0" destOrd="0" presId="urn:microsoft.com/office/officeart/2008/layout/HorizontalMultiLevelHierarchy"/>
    <dgm:cxn modelId="{458D5E6E-6857-40A5-8ACC-CC6B84F6D54C}" type="presParOf" srcId="{377363B7-ED82-4C51-8886-08B14D9DEAE2}" destId="{A021E174-5D26-45A4-A62F-B47E94CA7654}" srcOrd="13" destOrd="0" presId="urn:microsoft.com/office/officeart/2008/layout/HorizontalMultiLevelHierarchy"/>
    <dgm:cxn modelId="{F3DB8635-6C65-420A-9246-0791685C156C}" type="presParOf" srcId="{A021E174-5D26-45A4-A62F-B47E94CA7654}" destId="{39A919AC-47A4-48FD-AD88-FEB00E156C14}" srcOrd="0" destOrd="0" presId="urn:microsoft.com/office/officeart/2008/layout/HorizontalMultiLevelHierarchy"/>
    <dgm:cxn modelId="{742A7E79-08C6-4AA2-9B47-B9F22FAA99A6}" type="presParOf" srcId="{A021E174-5D26-45A4-A62F-B47E94CA7654}" destId="{18A8864F-C960-4974-A28F-085D5E1F820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ECD9C1-9110-49A1-8E55-746FF6FBDF2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7FDED9-6920-43F9-9E28-D72AA82A6F99}">
      <dgm:prSet/>
      <dgm:spPr/>
      <dgm:t>
        <a:bodyPr/>
        <a:lstStyle/>
        <a:p>
          <a:pPr rtl="0"/>
          <a:r>
            <a:rPr lang="ru-RU" dirty="0" smtClean="0"/>
            <a:t>Векторные</a:t>
          </a:r>
          <a:endParaRPr lang="ru-RU" dirty="0"/>
        </a:p>
      </dgm:t>
    </dgm:pt>
    <dgm:pt modelId="{461E1472-5F7C-47A1-ACEE-F75E99C76B19}" type="parTrans" cxnId="{2DD925D7-10FD-4063-98EA-48534108AC6D}">
      <dgm:prSet/>
      <dgm:spPr/>
      <dgm:t>
        <a:bodyPr/>
        <a:lstStyle/>
        <a:p>
          <a:endParaRPr lang="ru-RU"/>
        </a:p>
      </dgm:t>
    </dgm:pt>
    <dgm:pt modelId="{F0838911-A9B0-45E2-B765-6A3FE4C4CBD1}" type="sibTrans" cxnId="{2DD925D7-10FD-4063-98EA-48534108AC6D}">
      <dgm:prSet/>
      <dgm:spPr/>
      <dgm:t>
        <a:bodyPr/>
        <a:lstStyle/>
        <a:p>
          <a:endParaRPr lang="ru-RU"/>
        </a:p>
      </dgm:t>
    </dgm:pt>
    <dgm:pt modelId="{37CB4C08-F981-4F35-97B4-B2C62A336540}">
      <dgm:prSet/>
      <dgm:spPr/>
      <dgm:t>
        <a:bodyPr/>
        <a:lstStyle/>
        <a:p>
          <a:pPr rtl="0"/>
          <a:r>
            <a:rPr lang="ru-RU" dirty="0" smtClean="0"/>
            <a:t>Растровые:</a:t>
          </a:r>
          <a:endParaRPr lang="ru-RU" dirty="0"/>
        </a:p>
      </dgm:t>
    </dgm:pt>
    <dgm:pt modelId="{F95F4D4D-541D-486F-B43F-EB1A5BAB0E95}" type="parTrans" cxnId="{FCF7852F-4741-4842-8E4F-77979C89B243}">
      <dgm:prSet/>
      <dgm:spPr/>
      <dgm:t>
        <a:bodyPr/>
        <a:lstStyle/>
        <a:p>
          <a:endParaRPr lang="ru-RU"/>
        </a:p>
      </dgm:t>
    </dgm:pt>
    <dgm:pt modelId="{DAD92D9C-4726-4811-A9D6-44B43D8F22A2}" type="sibTrans" cxnId="{FCF7852F-4741-4842-8E4F-77979C89B243}">
      <dgm:prSet/>
      <dgm:spPr/>
      <dgm:t>
        <a:bodyPr/>
        <a:lstStyle/>
        <a:p>
          <a:endParaRPr lang="ru-RU"/>
        </a:p>
      </dgm:t>
    </dgm:pt>
    <dgm:pt modelId="{87C7F667-F9F2-4145-9D1B-CF7C2CACB116}">
      <dgm:prSet/>
      <dgm:spPr/>
      <dgm:t>
        <a:bodyPr/>
        <a:lstStyle/>
        <a:p>
          <a:pPr rtl="0"/>
          <a:r>
            <a:rPr lang="ru-RU" dirty="0" err="1" smtClean="0"/>
            <a:t>Adobe</a:t>
          </a:r>
          <a:r>
            <a:rPr lang="ru-RU" dirty="0" smtClean="0"/>
            <a:t> </a:t>
          </a:r>
          <a:r>
            <a:rPr lang="ru-RU" dirty="0" err="1" smtClean="0"/>
            <a:t>Photoshop</a:t>
          </a:r>
          <a:endParaRPr lang="ru-RU" dirty="0"/>
        </a:p>
      </dgm:t>
    </dgm:pt>
    <dgm:pt modelId="{99D24C6F-1DE9-448B-8656-4B8F326990BA}" type="parTrans" cxnId="{39780612-294C-47F0-AD24-7578C81B067F}">
      <dgm:prSet/>
      <dgm:spPr/>
      <dgm:t>
        <a:bodyPr/>
        <a:lstStyle/>
        <a:p>
          <a:endParaRPr lang="ru-RU"/>
        </a:p>
      </dgm:t>
    </dgm:pt>
    <dgm:pt modelId="{1C98BBF9-1B11-45BF-8879-5A8C24942E6B}" type="sibTrans" cxnId="{39780612-294C-47F0-AD24-7578C81B067F}">
      <dgm:prSet/>
      <dgm:spPr/>
      <dgm:t>
        <a:bodyPr/>
        <a:lstStyle/>
        <a:p>
          <a:endParaRPr lang="ru-RU"/>
        </a:p>
      </dgm:t>
    </dgm:pt>
    <dgm:pt modelId="{28228054-248D-4F60-A949-8277519EF0FC}">
      <dgm:prSet/>
      <dgm:spPr/>
      <dgm:t>
        <a:bodyPr/>
        <a:lstStyle/>
        <a:p>
          <a:pPr rtl="0"/>
          <a:r>
            <a:rPr lang="ru-RU" dirty="0" err="1" smtClean="0"/>
            <a:t>Аdobe</a:t>
          </a:r>
          <a:r>
            <a:rPr lang="ru-RU" dirty="0" smtClean="0"/>
            <a:t> </a:t>
          </a:r>
          <a:r>
            <a:rPr lang="ru-RU" dirty="0" err="1" smtClean="0"/>
            <a:t>PhotoDeluxe</a:t>
          </a:r>
          <a:endParaRPr lang="ru-RU" dirty="0"/>
        </a:p>
      </dgm:t>
    </dgm:pt>
    <dgm:pt modelId="{6C9092E2-772E-4A8A-BB9D-689B44ED31C3}" type="parTrans" cxnId="{E50AFB29-AF70-43E1-9BAA-5B1DDC3AA2B7}">
      <dgm:prSet/>
      <dgm:spPr/>
      <dgm:t>
        <a:bodyPr/>
        <a:lstStyle/>
        <a:p>
          <a:endParaRPr lang="ru-RU"/>
        </a:p>
      </dgm:t>
    </dgm:pt>
    <dgm:pt modelId="{3F1C2D02-E998-4418-8F23-A7AE0D739F8B}" type="sibTrans" cxnId="{E50AFB29-AF70-43E1-9BAA-5B1DDC3AA2B7}">
      <dgm:prSet/>
      <dgm:spPr/>
      <dgm:t>
        <a:bodyPr/>
        <a:lstStyle/>
        <a:p>
          <a:endParaRPr lang="ru-RU"/>
        </a:p>
      </dgm:t>
    </dgm:pt>
    <dgm:pt modelId="{2A8289F3-4A44-498C-A886-CD2A8F6C4378}">
      <dgm:prSet/>
      <dgm:spPr/>
      <dgm:t>
        <a:bodyPr/>
        <a:lstStyle/>
        <a:p>
          <a:pPr rtl="0"/>
          <a:r>
            <a:rPr lang="ru-RU" dirty="0" err="1" smtClean="0"/>
            <a:t>CorelDraw</a:t>
          </a:r>
          <a:endParaRPr lang="ru-RU" dirty="0"/>
        </a:p>
      </dgm:t>
    </dgm:pt>
    <dgm:pt modelId="{FF6B124F-4D66-4823-8CF9-B88ABF4AA83F}" type="parTrans" cxnId="{30D99FB6-DE08-446C-B05D-26CFE60217E4}">
      <dgm:prSet/>
      <dgm:spPr/>
      <dgm:t>
        <a:bodyPr/>
        <a:lstStyle/>
        <a:p>
          <a:endParaRPr lang="ru-RU"/>
        </a:p>
      </dgm:t>
    </dgm:pt>
    <dgm:pt modelId="{E21ADCC4-BC18-4963-897A-583F22413EE5}" type="sibTrans" cxnId="{30D99FB6-DE08-446C-B05D-26CFE60217E4}">
      <dgm:prSet/>
      <dgm:spPr/>
      <dgm:t>
        <a:bodyPr/>
        <a:lstStyle/>
        <a:p>
          <a:endParaRPr lang="ru-RU"/>
        </a:p>
      </dgm:t>
    </dgm:pt>
    <dgm:pt modelId="{7E2F5405-A44D-4210-9170-2030DF334500}">
      <dgm:prSet/>
      <dgm:spPr/>
      <dgm:t>
        <a:bodyPr/>
        <a:lstStyle/>
        <a:p>
          <a:pPr rtl="0"/>
          <a:r>
            <a:rPr lang="ru-RU" dirty="0" err="1" smtClean="0"/>
            <a:t>Adobe</a:t>
          </a:r>
          <a:r>
            <a:rPr lang="ru-RU" dirty="0" smtClean="0"/>
            <a:t> </a:t>
          </a:r>
          <a:r>
            <a:rPr lang="ru-RU" dirty="0" err="1" smtClean="0"/>
            <a:t>Illustrator</a:t>
          </a:r>
          <a:endParaRPr lang="ru-RU" dirty="0"/>
        </a:p>
      </dgm:t>
    </dgm:pt>
    <dgm:pt modelId="{9C167E97-31DD-4442-AB57-8014D6516E15}" type="parTrans" cxnId="{78FE7671-407A-49D1-A2B9-795270B365FD}">
      <dgm:prSet/>
      <dgm:spPr/>
      <dgm:t>
        <a:bodyPr/>
        <a:lstStyle/>
        <a:p>
          <a:endParaRPr lang="ru-RU"/>
        </a:p>
      </dgm:t>
    </dgm:pt>
    <dgm:pt modelId="{D89AEEE3-BB2F-4A79-BF5A-C32C324EFFDD}" type="sibTrans" cxnId="{78FE7671-407A-49D1-A2B9-795270B365FD}">
      <dgm:prSet/>
      <dgm:spPr/>
      <dgm:t>
        <a:bodyPr/>
        <a:lstStyle/>
        <a:p>
          <a:endParaRPr lang="ru-RU"/>
        </a:p>
      </dgm:t>
    </dgm:pt>
    <dgm:pt modelId="{E38BF236-919F-4D2C-BA8F-1ABB631C45A2}">
      <dgm:prSet/>
      <dgm:spPr/>
      <dgm:t>
        <a:bodyPr/>
        <a:lstStyle/>
        <a:p>
          <a:pPr rtl="0"/>
          <a:r>
            <a:rPr lang="en-US" dirty="0" smtClean="0"/>
            <a:t>Gimp</a:t>
          </a:r>
          <a:endParaRPr lang="ru-RU" dirty="0"/>
        </a:p>
      </dgm:t>
    </dgm:pt>
    <dgm:pt modelId="{169FFC52-7017-46DD-A8D9-60D1974345BE}" type="parTrans" cxnId="{6E429BF0-5547-4BE5-9ED6-7180094BD0A9}">
      <dgm:prSet/>
      <dgm:spPr/>
      <dgm:t>
        <a:bodyPr/>
        <a:lstStyle/>
        <a:p>
          <a:endParaRPr lang="ru-RU"/>
        </a:p>
      </dgm:t>
    </dgm:pt>
    <dgm:pt modelId="{57FFA459-8519-4D42-8343-524B8529F0FF}" type="sibTrans" cxnId="{6E429BF0-5547-4BE5-9ED6-7180094BD0A9}">
      <dgm:prSet/>
      <dgm:spPr/>
      <dgm:t>
        <a:bodyPr/>
        <a:lstStyle/>
        <a:p>
          <a:endParaRPr lang="ru-RU"/>
        </a:p>
      </dgm:t>
    </dgm:pt>
    <dgm:pt modelId="{D2965730-E0C1-493D-BBC5-C95181CFA4D7}">
      <dgm:prSet/>
      <dgm:spPr/>
      <dgm:t>
        <a:bodyPr/>
        <a:lstStyle/>
        <a:p>
          <a:pPr rtl="0"/>
          <a:r>
            <a:rPr lang="en-US" dirty="0" err="1" smtClean="0"/>
            <a:t>Inkscape</a:t>
          </a:r>
          <a:endParaRPr lang="ru-RU" dirty="0"/>
        </a:p>
      </dgm:t>
    </dgm:pt>
    <dgm:pt modelId="{334C1C61-9BCD-4BBA-8FA7-4906AB9C4EB3}" type="parTrans" cxnId="{A17B95D1-B2AD-4195-B46C-03E2B2EC5A33}">
      <dgm:prSet/>
      <dgm:spPr/>
      <dgm:t>
        <a:bodyPr/>
        <a:lstStyle/>
        <a:p>
          <a:endParaRPr lang="ru-RU"/>
        </a:p>
      </dgm:t>
    </dgm:pt>
    <dgm:pt modelId="{3FF91BF7-1AC7-4DC7-AD24-634AE8DF7D19}" type="sibTrans" cxnId="{A17B95D1-B2AD-4195-B46C-03E2B2EC5A33}">
      <dgm:prSet/>
      <dgm:spPr/>
      <dgm:t>
        <a:bodyPr/>
        <a:lstStyle/>
        <a:p>
          <a:endParaRPr lang="ru-RU"/>
        </a:p>
      </dgm:t>
    </dgm:pt>
    <dgm:pt modelId="{11826205-B544-442E-AD55-5ED048DF4092}" type="pres">
      <dgm:prSet presAssocID="{31ECD9C1-9110-49A1-8E55-746FF6FBDF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8F7FB7-9134-48E1-9E8C-09F27F509E85}" type="pres">
      <dgm:prSet presAssocID="{1F7FDED9-6920-43F9-9E28-D72AA82A6F99}" presName="composite" presStyleCnt="0"/>
      <dgm:spPr/>
    </dgm:pt>
    <dgm:pt modelId="{2E3431B5-9EA9-4DAA-BFAE-202B695066BA}" type="pres">
      <dgm:prSet presAssocID="{1F7FDED9-6920-43F9-9E28-D72AA82A6F9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5EDFB-0F12-4C67-BF83-CE9AF5A07A4C}" type="pres">
      <dgm:prSet presAssocID="{1F7FDED9-6920-43F9-9E28-D72AA82A6F9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AC09C-6987-4D77-900C-DF0DB9FAC286}" type="pres">
      <dgm:prSet presAssocID="{F0838911-A9B0-45E2-B765-6A3FE4C4CBD1}" presName="space" presStyleCnt="0"/>
      <dgm:spPr/>
    </dgm:pt>
    <dgm:pt modelId="{A3895958-8925-4E87-A8F6-66B785DA7D98}" type="pres">
      <dgm:prSet presAssocID="{37CB4C08-F981-4F35-97B4-B2C62A336540}" presName="composite" presStyleCnt="0"/>
      <dgm:spPr/>
    </dgm:pt>
    <dgm:pt modelId="{CEC19FE8-7E96-42F2-BD2E-182453A86328}" type="pres">
      <dgm:prSet presAssocID="{37CB4C08-F981-4F35-97B4-B2C62A33654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95AD9-0CF8-47B0-9490-3852DA9C336D}" type="pres">
      <dgm:prSet presAssocID="{37CB4C08-F981-4F35-97B4-B2C62A33654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429BF0-5547-4BE5-9ED6-7180094BD0A9}" srcId="{37CB4C08-F981-4F35-97B4-B2C62A336540}" destId="{E38BF236-919F-4D2C-BA8F-1ABB631C45A2}" srcOrd="2" destOrd="0" parTransId="{169FFC52-7017-46DD-A8D9-60D1974345BE}" sibTransId="{57FFA459-8519-4D42-8343-524B8529F0FF}"/>
    <dgm:cxn modelId="{A17B95D1-B2AD-4195-B46C-03E2B2EC5A33}" srcId="{1F7FDED9-6920-43F9-9E28-D72AA82A6F99}" destId="{D2965730-E0C1-493D-BBC5-C95181CFA4D7}" srcOrd="2" destOrd="0" parTransId="{334C1C61-9BCD-4BBA-8FA7-4906AB9C4EB3}" sibTransId="{3FF91BF7-1AC7-4DC7-AD24-634AE8DF7D19}"/>
    <dgm:cxn modelId="{AD73A357-120A-40B5-BC41-D3C4F16B1F45}" type="presOf" srcId="{87C7F667-F9F2-4145-9D1B-CF7C2CACB116}" destId="{D8C95AD9-0CF8-47B0-9490-3852DA9C336D}" srcOrd="0" destOrd="0" presId="urn:microsoft.com/office/officeart/2005/8/layout/hList1"/>
    <dgm:cxn modelId="{E9452E14-7EB9-4FA7-B48F-1E6D5C1145C8}" type="presOf" srcId="{D2965730-E0C1-493D-BBC5-C95181CFA4D7}" destId="{9465EDFB-0F12-4C67-BF83-CE9AF5A07A4C}" srcOrd="0" destOrd="2" presId="urn:microsoft.com/office/officeart/2005/8/layout/hList1"/>
    <dgm:cxn modelId="{0FDC84FE-41EB-43D4-8A49-E378D6BF3C79}" type="presOf" srcId="{28228054-248D-4F60-A949-8277519EF0FC}" destId="{D8C95AD9-0CF8-47B0-9490-3852DA9C336D}" srcOrd="0" destOrd="1" presId="urn:microsoft.com/office/officeart/2005/8/layout/hList1"/>
    <dgm:cxn modelId="{E8D408FE-FF45-43EA-8292-2B0FA7E9C835}" type="presOf" srcId="{31ECD9C1-9110-49A1-8E55-746FF6FBDF28}" destId="{11826205-B544-442E-AD55-5ED048DF4092}" srcOrd="0" destOrd="0" presId="urn:microsoft.com/office/officeart/2005/8/layout/hList1"/>
    <dgm:cxn modelId="{2DD925D7-10FD-4063-98EA-48534108AC6D}" srcId="{31ECD9C1-9110-49A1-8E55-746FF6FBDF28}" destId="{1F7FDED9-6920-43F9-9E28-D72AA82A6F99}" srcOrd="0" destOrd="0" parTransId="{461E1472-5F7C-47A1-ACEE-F75E99C76B19}" sibTransId="{F0838911-A9B0-45E2-B765-6A3FE4C4CBD1}"/>
    <dgm:cxn modelId="{88798CD5-8C05-4355-BCA6-28AAF9A80F67}" type="presOf" srcId="{1F7FDED9-6920-43F9-9E28-D72AA82A6F99}" destId="{2E3431B5-9EA9-4DAA-BFAE-202B695066BA}" srcOrd="0" destOrd="0" presId="urn:microsoft.com/office/officeart/2005/8/layout/hList1"/>
    <dgm:cxn modelId="{FCF7852F-4741-4842-8E4F-77979C89B243}" srcId="{31ECD9C1-9110-49A1-8E55-746FF6FBDF28}" destId="{37CB4C08-F981-4F35-97B4-B2C62A336540}" srcOrd="1" destOrd="0" parTransId="{F95F4D4D-541D-486F-B43F-EB1A5BAB0E95}" sibTransId="{DAD92D9C-4726-4811-A9D6-44B43D8F22A2}"/>
    <dgm:cxn modelId="{E50AFB29-AF70-43E1-9BAA-5B1DDC3AA2B7}" srcId="{37CB4C08-F981-4F35-97B4-B2C62A336540}" destId="{28228054-248D-4F60-A949-8277519EF0FC}" srcOrd="1" destOrd="0" parTransId="{6C9092E2-772E-4A8A-BB9D-689B44ED31C3}" sibTransId="{3F1C2D02-E998-4418-8F23-A7AE0D739F8B}"/>
    <dgm:cxn modelId="{39780612-294C-47F0-AD24-7578C81B067F}" srcId="{37CB4C08-F981-4F35-97B4-B2C62A336540}" destId="{87C7F667-F9F2-4145-9D1B-CF7C2CACB116}" srcOrd="0" destOrd="0" parTransId="{99D24C6F-1DE9-448B-8656-4B8F326990BA}" sibTransId="{1C98BBF9-1B11-45BF-8879-5A8C24942E6B}"/>
    <dgm:cxn modelId="{78FE7671-407A-49D1-A2B9-795270B365FD}" srcId="{1F7FDED9-6920-43F9-9E28-D72AA82A6F99}" destId="{7E2F5405-A44D-4210-9170-2030DF334500}" srcOrd="1" destOrd="0" parTransId="{9C167E97-31DD-4442-AB57-8014D6516E15}" sibTransId="{D89AEEE3-BB2F-4A79-BF5A-C32C324EFFDD}"/>
    <dgm:cxn modelId="{7107F10E-3555-48B7-BFA4-B7478450A610}" type="presOf" srcId="{7E2F5405-A44D-4210-9170-2030DF334500}" destId="{9465EDFB-0F12-4C67-BF83-CE9AF5A07A4C}" srcOrd="0" destOrd="1" presId="urn:microsoft.com/office/officeart/2005/8/layout/hList1"/>
    <dgm:cxn modelId="{FA1ECDE9-1BD2-4749-9574-ED5FB1AE9525}" type="presOf" srcId="{E38BF236-919F-4D2C-BA8F-1ABB631C45A2}" destId="{D8C95AD9-0CF8-47B0-9490-3852DA9C336D}" srcOrd="0" destOrd="2" presId="urn:microsoft.com/office/officeart/2005/8/layout/hList1"/>
    <dgm:cxn modelId="{49279870-39B3-4AE1-B349-28B6E1A9F38F}" type="presOf" srcId="{2A8289F3-4A44-498C-A886-CD2A8F6C4378}" destId="{9465EDFB-0F12-4C67-BF83-CE9AF5A07A4C}" srcOrd="0" destOrd="0" presId="urn:microsoft.com/office/officeart/2005/8/layout/hList1"/>
    <dgm:cxn modelId="{30D99FB6-DE08-446C-B05D-26CFE60217E4}" srcId="{1F7FDED9-6920-43F9-9E28-D72AA82A6F99}" destId="{2A8289F3-4A44-498C-A886-CD2A8F6C4378}" srcOrd="0" destOrd="0" parTransId="{FF6B124F-4D66-4823-8CF9-B88ABF4AA83F}" sibTransId="{E21ADCC4-BC18-4963-897A-583F22413EE5}"/>
    <dgm:cxn modelId="{5AEAABA9-F59B-4DCC-8BD2-998A3F892586}" type="presOf" srcId="{37CB4C08-F981-4F35-97B4-B2C62A336540}" destId="{CEC19FE8-7E96-42F2-BD2E-182453A86328}" srcOrd="0" destOrd="0" presId="urn:microsoft.com/office/officeart/2005/8/layout/hList1"/>
    <dgm:cxn modelId="{EFC0B36A-47D2-4CB4-B637-309CF931AE6A}" type="presParOf" srcId="{11826205-B544-442E-AD55-5ED048DF4092}" destId="{558F7FB7-9134-48E1-9E8C-09F27F509E85}" srcOrd="0" destOrd="0" presId="urn:microsoft.com/office/officeart/2005/8/layout/hList1"/>
    <dgm:cxn modelId="{DE3DED83-639F-4538-8D7C-2B97CCB26FF2}" type="presParOf" srcId="{558F7FB7-9134-48E1-9E8C-09F27F509E85}" destId="{2E3431B5-9EA9-4DAA-BFAE-202B695066BA}" srcOrd="0" destOrd="0" presId="urn:microsoft.com/office/officeart/2005/8/layout/hList1"/>
    <dgm:cxn modelId="{0E238255-054F-4107-A662-58410E736B51}" type="presParOf" srcId="{558F7FB7-9134-48E1-9E8C-09F27F509E85}" destId="{9465EDFB-0F12-4C67-BF83-CE9AF5A07A4C}" srcOrd="1" destOrd="0" presId="urn:microsoft.com/office/officeart/2005/8/layout/hList1"/>
    <dgm:cxn modelId="{46A32C93-5E6F-449A-BC11-75CC4F53498C}" type="presParOf" srcId="{11826205-B544-442E-AD55-5ED048DF4092}" destId="{037AC09C-6987-4D77-900C-DF0DB9FAC286}" srcOrd="1" destOrd="0" presId="urn:microsoft.com/office/officeart/2005/8/layout/hList1"/>
    <dgm:cxn modelId="{BC3F55BF-4C03-40E5-9CA6-090CB2D8F5AD}" type="presParOf" srcId="{11826205-B544-442E-AD55-5ED048DF4092}" destId="{A3895958-8925-4E87-A8F6-66B785DA7D98}" srcOrd="2" destOrd="0" presId="urn:microsoft.com/office/officeart/2005/8/layout/hList1"/>
    <dgm:cxn modelId="{A8915DE7-C0E2-4452-B5AC-76F1294D167B}" type="presParOf" srcId="{A3895958-8925-4E87-A8F6-66B785DA7D98}" destId="{CEC19FE8-7E96-42F2-BD2E-182453A86328}" srcOrd="0" destOrd="0" presId="urn:microsoft.com/office/officeart/2005/8/layout/hList1"/>
    <dgm:cxn modelId="{5E9E2454-6047-41B1-881E-A8A2AE715DF1}" type="presParOf" srcId="{A3895958-8925-4E87-A8F6-66B785DA7D98}" destId="{D8C95AD9-0CF8-47B0-9490-3852DA9C33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ECD9C1-9110-49A1-8E55-746FF6FBDF2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7FDED9-6920-43F9-9E28-D72AA82A6F99}">
      <dgm:prSet/>
      <dgm:spPr/>
      <dgm:t>
        <a:bodyPr/>
        <a:lstStyle/>
        <a:p>
          <a:pPr rtl="0"/>
          <a:r>
            <a:rPr lang="ru-RU" dirty="0" smtClean="0"/>
            <a:t>Векторные</a:t>
          </a:r>
          <a:endParaRPr lang="ru-RU" dirty="0"/>
        </a:p>
      </dgm:t>
    </dgm:pt>
    <dgm:pt modelId="{461E1472-5F7C-47A1-ACEE-F75E99C76B19}" type="parTrans" cxnId="{2DD925D7-10FD-4063-98EA-48534108AC6D}">
      <dgm:prSet/>
      <dgm:spPr/>
      <dgm:t>
        <a:bodyPr/>
        <a:lstStyle/>
        <a:p>
          <a:endParaRPr lang="ru-RU"/>
        </a:p>
      </dgm:t>
    </dgm:pt>
    <dgm:pt modelId="{F0838911-A9B0-45E2-B765-6A3FE4C4CBD1}" type="sibTrans" cxnId="{2DD925D7-10FD-4063-98EA-48534108AC6D}">
      <dgm:prSet/>
      <dgm:spPr/>
      <dgm:t>
        <a:bodyPr/>
        <a:lstStyle/>
        <a:p>
          <a:endParaRPr lang="ru-RU"/>
        </a:p>
      </dgm:t>
    </dgm:pt>
    <dgm:pt modelId="{37CB4C08-F981-4F35-97B4-B2C62A336540}">
      <dgm:prSet/>
      <dgm:spPr/>
      <dgm:t>
        <a:bodyPr/>
        <a:lstStyle/>
        <a:p>
          <a:pPr rtl="0"/>
          <a:r>
            <a:rPr lang="ru-RU" dirty="0" smtClean="0"/>
            <a:t>Растровые:</a:t>
          </a:r>
          <a:endParaRPr lang="ru-RU" dirty="0"/>
        </a:p>
      </dgm:t>
    </dgm:pt>
    <dgm:pt modelId="{F95F4D4D-541D-486F-B43F-EB1A5BAB0E95}" type="parTrans" cxnId="{FCF7852F-4741-4842-8E4F-77979C89B243}">
      <dgm:prSet/>
      <dgm:spPr/>
      <dgm:t>
        <a:bodyPr/>
        <a:lstStyle/>
        <a:p>
          <a:endParaRPr lang="ru-RU"/>
        </a:p>
      </dgm:t>
    </dgm:pt>
    <dgm:pt modelId="{DAD92D9C-4726-4811-A9D6-44B43D8F22A2}" type="sibTrans" cxnId="{FCF7852F-4741-4842-8E4F-77979C89B243}">
      <dgm:prSet/>
      <dgm:spPr/>
      <dgm:t>
        <a:bodyPr/>
        <a:lstStyle/>
        <a:p>
          <a:endParaRPr lang="ru-RU"/>
        </a:p>
      </dgm:t>
    </dgm:pt>
    <dgm:pt modelId="{87C7F667-F9F2-4145-9D1B-CF7C2CACB116}">
      <dgm:prSet/>
      <dgm:spPr/>
      <dgm:t>
        <a:bodyPr/>
        <a:lstStyle/>
        <a:p>
          <a:pPr rtl="0"/>
          <a:r>
            <a:rPr lang="ru-RU" dirty="0" err="1" smtClean="0"/>
            <a:t>Fractal</a:t>
          </a:r>
          <a:r>
            <a:rPr lang="ru-RU" dirty="0" smtClean="0"/>
            <a:t> </a:t>
          </a:r>
          <a:r>
            <a:rPr lang="ru-RU" dirty="0" err="1" smtClean="0"/>
            <a:t>Design</a:t>
          </a:r>
          <a:r>
            <a:rPr lang="ru-RU" dirty="0" smtClean="0"/>
            <a:t> </a:t>
          </a:r>
          <a:r>
            <a:rPr lang="ru-RU" dirty="0" err="1" smtClean="0"/>
            <a:t>Painter</a:t>
          </a:r>
          <a:endParaRPr lang="ru-RU" dirty="0"/>
        </a:p>
      </dgm:t>
    </dgm:pt>
    <dgm:pt modelId="{99D24C6F-1DE9-448B-8656-4B8F326990BA}" type="parTrans" cxnId="{39780612-294C-47F0-AD24-7578C81B067F}">
      <dgm:prSet/>
      <dgm:spPr/>
      <dgm:t>
        <a:bodyPr/>
        <a:lstStyle/>
        <a:p>
          <a:endParaRPr lang="ru-RU"/>
        </a:p>
      </dgm:t>
    </dgm:pt>
    <dgm:pt modelId="{1C98BBF9-1B11-45BF-8879-5A8C24942E6B}" type="sibTrans" cxnId="{39780612-294C-47F0-AD24-7578C81B067F}">
      <dgm:prSet/>
      <dgm:spPr/>
      <dgm:t>
        <a:bodyPr/>
        <a:lstStyle/>
        <a:p>
          <a:endParaRPr lang="ru-RU"/>
        </a:p>
      </dgm:t>
    </dgm:pt>
    <dgm:pt modelId="{2A8289F3-4A44-498C-A886-CD2A8F6C4378}">
      <dgm:prSet/>
      <dgm:spPr/>
      <dgm:t>
        <a:bodyPr/>
        <a:lstStyle/>
        <a:p>
          <a:pPr rtl="0"/>
          <a:r>
            <a:rPr lang="ru-RU" dirty="0" err="1" smtClean="0"/>
            <a:t>Fractal</a:t>
          </a:r>
          <a:r>
            <a:rPr lang="ru-RU" dirty="0" smtClean="0"/>
            <a:t> </a:t>
          </a:r>
          <a:r>
            <a:rPr lang="ru-RU" dirty="0" err="1" smtClean="0"/>
            <a:t>Design</a:t>
          </a:r>
          <a:r>
            <a:rPr lang="en-US" dirty="0" smtClean="0"/>
            <a:t> </a:t>
          </a:r>
          <a:r>
            <a:rPr lang="ru-RU" dirty="0" err="1" smtClean="0"/>
            <a:t>Expression</a:t>
          </a:r>
          <a:endParaRPr lang="ru-RU" dirty="0"/>
        </a:p>
      </dgm:t>
    </dgm:pt>
    <dgm:pt modelId="{FF6B124F-4D66-4823-8CF9-B88ABF4AA83F}" type="parTrans" cxnId="{30D99FB6-DE08-446C-B05D-26CFE60217E4}">
      <dgm:prSet/>
      <dgm:spPr/>
      <dgm:t>
        <a:bodyPr/>
        <a:lstStyle/>
        <a:p>
          <a:endParaRPr lang="ru-RU"/>
        </a:p>
      </dgm:t>
    </dgm:pt>
    <dgm:pt modelId="{E21ADCC4-BC18-4963-897A-583F22413EE5}" type="sibTrans" cxnId="{30D99FB6-DE08-446C-B05D-26CFE60217E4}">
      <dgm:prSet/>
      <dgm:spPr/>
      <dgm:t>
        <a:bodyPr/>
        <a:lstStyle/>
        <a:p>
          <a:endParaRPr lang="ru-RU"/>
        </a:p>
      </dgm:t>
    </dgm:pt>
    <dgm:pt modelId="{FE19FFA6-1E6A-4A84-8720-DA8813C1463B}">
      <dgm:prSet/>
      <dgm:spPr/>
      <dgm:t>
        <a:bodyPr/>
        <a:lstStyle/>
        <a:p>
          <a:r>
            <a:rPr lang="ru-RU" dirty="0" err="1" smtClean="0"/>
            <a:t>Macromedia</a:t>
          </a:r>
          <a:r>
            <a:rPr lang="ru-RU" dirty="0" smtClean="0"/>
            <a:t> </a:t>
          </a:r>
          <a:r>
            <a:rPr lang="ru-RU" dirty="0" err="1" smtClean="0"/>
            <a:t>Freehand</a:t>
          </a:r>
          <a:endParaRPr lang="ru-RU" dirty="0"/>
        </a:p>
      </dgm:t>
    </dgm:pt>
    <dgm:pt modelId="{B989AB57-7CF6-405B-89F2-FD2D3337F82F}" type="parTrans" cxnId="{2BB44554-8A1E-4B54-BC0A-561BEDC286DC}">
      <dgm:prSet/>
      <dgm:spPr/>
      <dgm:t>
        <a:bodyPr/>
        <a:lstStyle/>
        <a:p>
          <a:endParaRPr lang="ru-RU"/>
        </a:p>
      </dgm:t>
    </dgm:pt>
    <dgm:pt modelId="{1CEB360D-A262-4DBD-81B2-B0FACF260F61}" type="sibTrans" cxnId="{2BB44554-8A1E-4B54-BC0A-561BEDC286DC}">
      <dgm:prSet/>
      <dgm:spPr/>
      <dgm:t>
        <a:bodyPr/>
        <a:lstStyle/>
        <a:p>
          <a:endParaRPr lang="ru-RU"/>
        </a:p>
      </dgm:t>
    </dgm:pt>
    <dgm:pt modelId="{11826205-B544-442E-AD55-5ED048DF4092}" type="pres">
      <dgm:prSet presAssocID="{31ECD9C1-9110-49A1-8E55-746FF6FBDF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8F7FB7-9134-48E1-9E8C-09F27F509E85}" type="pres">
      <dgm:prSet presAssocID="{1F7FDED9-6920-43F9-9E28-D72AA82A6F99}" presName="composite" presStyleCnt="0"/>
      <dgm:spPr/>
    </dgm:pt>
    <dgm:pt modelId="{2E3431B5-9EA9-4DAA-BFAE-202B695066BA}" type="pres">
      <dgm:prSet presAssocID="{1F7FDED9-6920-43F9-9E28-D72AA82A6F9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5EDFB-0F12-4C67-BF83-CE9AF5A07A4C}" type="pres">
      <dgm:prSet presAssocID="{1F7FDED9-6920-43F9-9E28-D72AA82A6F9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AC09C-6987-4D77-900C-DF0DB9FAC286}" type="pres">
      <dgm:prSet presAssocID="{F0838911-A9B0-45E2-B765-6A3FE4C4CBD1}" presName="space" presStyleCnt="0"/>
      <dgm:spPr/>
    </dgm:pt>
    <dgm:pt modelId="{A3895958-8925-4E87-A8F6-66B785DA7D98}" type="pres">
      <dgm:prSet presAssocID="{37CB4C08-F981-4F35-97B4-B2C62A336540}" presName="composite" presStyleCnt="0"/>
      <dgm:spPr/>
    </dgm:pt>
    <dgm:pt modelId="{CEC19FE8-7E96-42F2-BD2E-182453A86328}" type="pres">
      <dgm:prSet presAssocID="{37CB4C08-F981-4F35-97B4-B2C62A33654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95AD9-0CF8-47B0-9490-3852DA9C336D}" type="pres">
      <dgm:prSet presAssocID="{37CB4C08-F981-4F35-97B4-B2C62A33654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7852F-4741-4842-8E4F-77979C89B243}" srcId="{31ECD9C1-9110-49A1-8E55-746FF6FBDF28}" destId="{37CB4C08-F981-4F35-97B4-B2C62A336540}" srcOrd="1" destOrd="0" parTransId="{F95F4D4D-541D-486F-B43F-EB1A5BAB0E95}" sibTransId="{DAD92D9C-4726-4811-A9D6-44B43D8F22A2}"/>
    <dgm:cxn modelId="{C77A984E-4C45-43D5-9DBD-E53293C39FAF}" type="presOf" srcId="{31ECD9C1-9110-49A1-8E55-746FF6FBDF28}" destId="{11826205-B544-442E-AD55-5ED048DF4092}" srcOrd="0" destOrd="0" presId="urn:microsoft.com/office/officeart/2005/8/layout/hList1"/>
    <dgm:cxn modelId="{30D99FB6-DE08-446C-B05D-26CFE60217E4}" srcId="{1F7FDED9-6920-43F9-9E28-D72AA82A6F99}" destId="{2A8289F3-4A44-498C-A886-CD2A8F6C4378}" srcOrd="0" destOrd="0" parTransId="{FF6B124F-4D66-4823-8CF9-B88ABF4AA83F}" sibTransId="{E21ADCC4-BC18-4963-897A-583F22413EE5}"/>
    <dgm:cxn modelId="{2DD925D7-10FD-4063-98EA-48534108AC6D}" srcId="{31ECD9C1-9110-49A1-8E55-746FF6FBDF28}" destId="{1F7FDED9-6920-43F9-9E28-D72AA82A6F99}" srcOrd="0" destOrd="0" parTransId="{461E1472-5F7C-47A1-ACEE-F75E99C76B19}" sibTransId="{F0838911-A9B0-45E2-B765-6A3FE4C4CBD1}"/>
    <dgm:cxn modelId="{98B94C52-CC1B-46FD-971A-7A3B3CA6F4F6}" type="presOf" srcId="{1F7FDED9-6920-43F9-9E28-D72AA82A6F99}" destId="{2E3431B5-9EA9-4DAA-BFAE-202B695066BA}" srcOrd="0" destOrd="0" presId="urn:microsoft.com/office/officeart/2005/8/layout/hList1"/>
    <dgm:cxn modelId="{13A72AB9-C43C-4406-B388-014DDE31355A}" type="presOf" srcId="{87C7F667-F9F2-4145-9D1B-CF7C2CACB116}" destId="{D8C95AD9-0CF8-47B0-9490-3852DA9C336D}" srcOrd="0" destOrd="0" presId="urn:microsoft.com/office/officeart/2005/8/layout/hList1"/>
    <dgm:cxn modelId="{A42D9C80-E454-4421-8FD1-0923292EDA2E}" type="presOf" srcId="{2A8289F3-4A44-498C-A886-CD2A8F6C4378}" destId="{9465EDFB-0F12-4C67-BF83-CE9AF5A07A4C}" srcOrd="0" destOrd="0" presId="urn:microsoft.com/office/officeart/2005/8/layout/hList1"/>
    <dgm:cxn modelId="{2BB44554-8A1E-4B54-BC0A-561BEDC286DC}" srcId="{1F7FDED9-6920-43F9-9E28-D72AA82A6F99}" destId="{FE19FFA6-1E6A-4A84-8720-DA8813C1463B}" srcOrd="1" destOrd="0" parTransId="{B989AB57-7CF6-405B-89F2-FD2D3337F82F}" sibTransId="{1CEB360D-A262-4DBD-81B2-B0FACF260F61}"/>
    <dgm:cxn modelId="{9C1126F6-ED07-4FF0-B351-2CA89C820A82}" type="presOf" srcId="{FE19FFA6-1E6A-4A84-8720-DA8813C1463B}" destId="{9465EDFB-0F12-4C67-BF83-CE9AF5A07A4C}" srcOrd="0" destOrd="1" presId="urn:microsoft.com/office/officeart/2005/8/layout/hList1"/>
    <dgm:cxn modelId="{206E403A-F391-4587-8D16-12D4B5F74CA5}" type="presOf" srcId="{37CB4C08-F981-4F35-97B4-B2C62A336540}" destId="{CEC19FE8-7E96-42F2-BD2E-182453A86328}" srcOrd="0" destOrd="0" presId="urn:microsoft.com/office/officeart/2005/8/layout/hList1"/>
    <dgm:cxn modelId="{39780612-294C-47F0-AD24-7578C81B067F}" srcId="{37CB4C08-F981-4F35-97B4-B2C62A336540}" destId="{87C7F667-F9F2-4145-9D1B-CF7C2CACB116}" srcOrd="0" destOrd="0" parTransId="{99D24C6F-1DE9-448B-8656-4B8F326990BA}" sibTransId="{1C98BBF9-1B11-45BF-8879-5A8C24942E6B}"/>
    <dgm:cxn modelId="{2E791C1E-2B7B-4360-AC17-6CE25091C474}" type="presParOf" srcId="{11826205-B544-442E-AD55-5ED048DF4092}" destId="{558F7FB7-9134-48E1-9E8C-09F27F509E85}" srcOrd="0" destOrd="0" presId="urn:microsoft.com/office/officeart/2005/8/layout/hList1"/>
    <dgm:cxn modelId="{B25DFD12-B19D-406F-9320-A3CDA0D83C66}" type="presParOf" srcId="{558F7FB7-9134-48E1-9E8C-09F27F509E85}" destId="{2E3431B5-9EA9-4DAA-BFAE-202B695066BA}" srcOrd="0" destOrd="0" presId="urn:microsoft.com/office/officeart/2005/8/layout/hList1"/>
    <dgm:cxn modelId="{71956E8E-E66F-4E88-9EBF-4BBC4F21F723}" type="presParOf" srcId="{558F7FB7-9134-48E1-9E8C-09F27F509E85}" destId="{9465EDFB-0F12-4C67-BF83-CE9AF5A07A4C}" srcOrd="1" destOrd="0" presId="urn:microsoft.com/office/officeart/2005/8/layout/hList1"/>
    <dgm:cxn modelId="{CC23787D-11B7-4EE4-8DE1-2CD84A2F63EC}" type="presParOf" srcId="{11826205-B544-442E-AD55-5ED048DF4092}" destId="{037AC09C-6987-4D77-900C-DF0DB9FAC286}" srcOrd="1" destOrd="0" presId="urn:microsoft.com/office/officeart/2005/8/layout/hList1"/>
    <dgm:cxn modelId="{D743B22B-3C2F-4B55-9070-835345E66D6D}" type="presParOf" srcId="{11826205-B544-442E-AD55-5ED048DF4092}" destId="{A3895958-8925-4E87-A8F6-66B785DA7D98}" srcOrd="2" destOrd="0" presId="urn:microsoft.com/office/officeart/2005/8/layout/hList1"/>
    <dgm:cxn modelId="{E781834A-2246-46D7-A651-C3AB437B5C1B}" type="presParOf" srcId="{A3895958-8925-4E87-A8F6-66B785DA7D98}" destId="{CEC19FE8-7E96-42F2-BD2E-182453A86328}" srcOrd="0" destOrd="0" presId="urn:microsoft.com/office/officeart/2005/8/layout/hList1"/>
    <dgm:cxn modelId="{5B0DD35F-835D-4B98-B8E0-42F74E9979D0}" type="presParOf" srcId="{A3895958-8925-4E87-A8F6-66B785DA7D98}" destId="{D8C95AD9-0CF8-47B0-9490-3852DA9C33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D3A05-BAB8-4F6C-A1B9-A07CD89D0F90}">
      <dsp:nvSpPr>
        <dsp:cNvPr id="0" name=""/>
        <dsp:cNvSpPr/>
      </dsp:nvSpPr>
      <dsp:spPr>
        <a:xfrm>
          <a:off x="4114799" y="1232033"/>
          <a:ext cx="1649698" cy="516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430"/>
              </a:lnTo>
              <a:lnTo>
                <a:pt x="1649698" y="258430"/>
              </a:lnTo>
              <a:lnTo>
                <a:pt x="1649698" y="5168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49598-BE5F-4C3F-88BD-09A78DA7AFFD}">
      <dsp:nvSpPr>
        <dsp:cNvPr id="0" name=""/>
        <dsp:cNvSpPr/>
      </dsp:nvSpPr>
      <dsp:spPr>
        <a:xfrm>
          <a:off x="2481726" y="1232033"/>
          <a:ext cx="1633073" cy="516861"/>
        </a:xfrm>
        <a:custGeom>
          <a:avLst/>
          <a:gdLst/>
          <a:ahLst/>
          <a:cxnLst/>
          <a:rect l="0" t="0" r="0" b="0"/>
          <a:pathLst>
            <a:path>
              <a:moveTo>
                <a:pt x="1633073" y="0"/>
              </a:moveTo>
              <a:lnTo>
                <a:pt x="1633073" y="258430"/>
              </a:lnTo>
              <a:lnTo>
                <a:pt x="0" y="258430"/>
              </a:lnTo>
              <a:lnTo>
                <a:pt x="0" y="5168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7007A-6B69-4155-89B4-052289989D89}">
      <dsp:nvSpPr>
        <dsp:cNvPr id="0" name=""/>
        <dsp:cNvSpPr/>
      </dsp:nvSpPr>
      <dsp:spPr>
        <a:xfrm>
          <a:off x="2884177" y="1410"/>
          <a:ext cx="2461245" cy="123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Виды графики</a:t>
          </a:r>
          <a:endParaRPr lang="ru-RU" sz="4200" kern="1200" dirty="0"/>
        </a:p>
      </dsp:txBody>
      <dsp:txXfrm>
        <a:off x="2884177" y="1410"/>
        <a:ext cx="2461245" cy="1230622"/>
      </dsp:txXfrm>
    </dsp:sp>
    <dsp:sp modelId="{DD087202-179B-411C-92CB-C785F37E4644}">
      <dsp:nvSpPr>
        <dsp:cNvPr id="0" name=""/>
        <dsp:cNvSpPr/>
      </dsp:nvSpPr>
      <dsp:spPr>
        <a:xfrm>
          <a:off x="1090458" y="1748894"/>
          <a:ext cx="2782536" cy="123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 растровая</a:t>
          </a:r>
          <a:endParaRPr lang="ru-RU" sz="4200" kern="1200" dirty="0"/>
        </a:p>
      </dsp:txBody>
      <dsp:txXfrm>
        <a:off x="1090458" y="1748894"/>
        <a:ext cx="2782536" cy="1230622"/>
      </dsp:txXfrm>
    </dsp:sp>
    <dsp:sp modelId="{884DBFE0-F20D-470A-AA44-78F1B3C33BB3}">
      <dsp:nvSpPr>
        <dsp:cNvPr id="0" name=""/>
        <dsp:cNvSpPr/>
      </dsp:nvSpPr>
      <dsp:spPr>
        <a:xfrm>
          <a:off x="4389856" y="1748894"/>
          <a:ext cx="2749284" cy="123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векторная</a:t>
          </a:r>
          <a:endParaRPr lang="ru-RU" sz="4200" kern="1200" dirty="0"/>
        </a:p>
      </dsp:txBody>
      <dsp:txXfrm>
        <a:off x="4389856" y="1748894"/>
        <a:ext cx="2749284" cy="1230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65C57-03EB-4843-B8EA-34321E7455FD}">
      <dsp:nvSpPr>
        <dsp:cNvPr id="0" name=""/>
        <dsp:cNvSpPr/>
      </dsp:nvSpPr>
      <dsp:spPr>
        <a:xfrm>
          <a:off x="1954564" y="218793"/>
          <a:ext cx="4320471" cy="42188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Графические программы одного формата теперь нередко укомплектованы простейшими функциями графики другого формата</a:t>
          </a:r>
          <a:endParaRPr lang="ru-RU" sz="2800" b="1" kern="1200" dirty="0"/>
        </a:p>
      </dsp:txBody>
      <dsp:txXfrm>
        <a:off x="2587282" y="836627"/>
        <a:ext cx="3055035" cy="2983164"/>
      </dsp:txXfrm>
    </dsp:sp>
    <dsp:sp modelId="{9A4DC687-4C2D-44D3-BA0A-4C0861980053}">
      <dsp:nvSpPr>
        <dsp:cNvPr id="0" name=""/>
        <dsp:cNvSpPr/>
      </dsp:nvSpPr>
      <dsp:spPr>
        <a:xfrm rot="12967800">
          <a:off x="1104320" y="251851"/>
          <a:ext cx="1346483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6B9F6-9018-4A14-AD07-26DB4E090675}">
      <dsp:nvSpPr>
        <dsp:cNvPr id="0" name=""/>
        <dsp:cNvSpPr/>
      </dsp:nvSpPr>
      <dsp:spPr>
        <a:xfrm>
          <a:off x="0" y="0"/>
          <a:ext cx="2467594" cy="450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 растровая</a:t>
          </a:r>
          <a:endParaRPr lang="ru-RU" sz="2300" b="1" kern="1200" dirty="0"/>
        </a:p>
      </dsp:txBody>
      <dsp:txXfrm>
        <a:off x="13182" y="13182"/>
        <a:ext cx="2441230" cy="423705"/>
      </dsp:txXfrm>
    </dsp:sp>
    <dsp:sp modelId="{C1DA786B-938A-461A-9FDD-44723F1F2343}">
      <dsp:nvSpPr>
        <dsp:cNvPr id="0" name=""/>
        <dsp:cNvSpPr/>
      </dsp:nvSpPr>
      <dsp:spPr>
        <a:xfrm rot="19432200">
          <a:off x="5778796" y="251851"/>
          <a:ext cx="1346483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EED10-94B5-43B9-BCCB-D0188151F1F9}">
      <dsp:nvSpPr>
        <dsp:cNvPr id="0" name=""/>
        <dsp:cNvSpPr/>
      </dsp:nvSpPr>
      <dsp:spPr>
        <a:xfrm>
          <a:off x="5762005" y="0"/>
          <a:ext cx="2467594" cy="450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векторная</a:t>
          </a:r>
          <a:endParaRPr lang="ru-RU" sz="2300" b="1" kern="1200" dirty="0"/>
        </a:p>
      </dsp:txBody>
      <dsp:txXfrm>
        <a:off x="5775187" y="13182"/>
        <a:ext cx="2441230" cy="4237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97FBD-29D4-4B67-AFAD-3DF21E69B90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64C35-8F11-45F2-B51D-A19A420C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3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4C35-8F11-45F2-B51D-A19A420C53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8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387975"/>
            <a:ext cx="8358246" cy="125573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572008"/>
            <a:ext cx="5643602" cy="857256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E73DE-1D41-4188-9EE5-2B2B97A2AFCF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Шаблон презентации взят с сайта: http://free-office.net/shablony-powerpoint/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C797-C844-4EC4-B2CB-D834BC200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36FFF-6638-457F-8B78-A91DF16CFF26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Шаблон презентации взят с сайта: http://free-office.net/shablony-powerpoint/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1980-742B-46A0-9BC7-143119829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BFBF-82B4-4795-BE93-8C472BFD1D60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Шаблон презентации взят с сайта: http://free-office.net/shablony-powerpoint/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A77A-A77D-4BF4-B7B8-A63DEFA8C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A82B-F00C-4582-8895-2E1D7502E57A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Шаблон презентации взят с сайта: http://free-office.net/shablony-powerpoint/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4BFD-9D9B-4CCF-8A27-823D4AFCF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1DB7D-135B-491A-8B06-D76988624245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Шаблон презентации взят с сайта: http://free-office.net/shablony-powerpoint/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9F9E-6176-4003-9163-3A1CF500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3A945-020D-46E3-AD16-FC1BFC21E353}" type="datetime1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Шаблон презентации взят с сайта: http://free-office.net/shablony-powerpoint/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C6D5-59A8-4EB7-A6FE-57746ABF1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3361-1263-41BD-8723-399B9442647C}" type="datetime1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Шаблон презентации взят с сайта: http://free-office.net/shablony-powerpoint/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1AC2-DA01-43E6-B958-18267747C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3774-CC1A-4AD8-8F9D-2B1CD7C49FA6}" type="datetime1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Шаблон презентации взят с сайта: http://free-office.net/shablony-powerpoint/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6931-BBEA-443B-AD3C-3EBC0214A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0911-9783-42E2-887A-122A313F0A6D}" type="datetime1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Шаблон презентации взят с сайта: http://free-office.net/shablony-powerpoint/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0D33-14D1-43F8-B8A8-561B88BB6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E2A2D-321F-461D-A0B2-0A1FB804DEE6}" type="datetime1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Шаблон презентации взят с сайта: http://free-office.net/shablony-powerpoint/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36E2-60A1-4D9E-857B-AF0BE32DD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9B8C-7E2A-4A5B-AC1B-0A5AEA43AC05}" type="datetime1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Шаблон презентации взят с сайта: http://free-office.net/shablony-powerpoint/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2902-BCA3-4D9A-B521-4DA6F25FA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4C818-54CA-4E88-A8DB-D0146EAB5307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Шаблон презентации взят с сайта: http://free-office.net/shablony-powerpoint/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9D9A07-0430-4B7D-9174-31664B6C7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2060"/>
          </a:solidFill>
          <a:effectLst>
            <a:outerShdw blurRad="50800" algn="tl" rotWithShape="0">
              <a:srgbClr val="00000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ee-office.net/shablony-powerpoi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4.xml"/><Relationship Id="rId7" Type="http://schemas.openxmlformats.org/officeDocument/2006/relationships/hyperlink" Target="http://free-office.net/shablony-powerpoint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hyperlink" Target="https://www.youtube.com/watch?time_continue=126&amp;v=QB4_pDMUWmI" TargetMode="External"/><Relationship Id="rId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hyperlink" Target="http://free-office.net/shablony-powerpoin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6624736"/>
          </a:xfrm>
          <a:prstGeom prst="roundRect">
            <a:avLst>
              <a:gd name="adj" fmla="val 11428"/>
            </a:avLst>
          </a:prstGeom>
          <a:solidFill>
            <a:srgbClr val="3A669C">
              <a:alpha val="64000"/>
            </a:srgbClr>
          </a:solidFill>
        </p:spPr>
        <p:txBody>
          <a:bodyPr anchor="t" anchorCtr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0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Афукова</a:t>
            </a:r>
            <a:r>
              <a:rPr lang="ru-RU" sz="2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 Мария Александровна, </a:t>
            </a:r>
            <a:br>
              <a:rPr lang="ru-RU" sz="2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</a:br>
            <a:r>
              <a:rPr lang="ru-RU" sz="2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 преподаватель</a:t>
            </a:r>
            <a:br>
              <a:rPr lang="ru-RU" sz="2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</a:br>
            <a:r>
              <a:rPr lang="ru-RU" sz="14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  </a:t>
            </a:r>
            <a:r>
              <a:rPr lang="ru-RU" sz="2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/>
            </a:r>
            <a:br>
              <a:rPr lang="ru-RU" sz="2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ГПОУ </a:t>
            </a:r>
            <a:r>
              <a:rPr lang="ru-RU" sz="24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«Сыктывкарский гуманитарно-педагогический колледж имени </a:t>
            </a:r>
            <a:r>
              <a:rPr lang="ru-RU" sz="2400" b="0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И.А.Куратова</a:t>
            </a:r>
            <a:r>
              <a:rPr lang="ru-RU" sz="24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», </a:t>
            </a:r>
            <a:r>
              <a:rPr lang="ru-RU" sz="24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г. </a:t>
            </a:r>
            <a:r>
              <a:rPr lang="ru-RU" sz="24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Сыктывкар</a:t>
            </a:r>
            <a:br>
              <a:rPr lang="ru-RU" sz="24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 </a:t>
            </a:r>
            <a:br>
              <a:rPr lang="ru-RU" sz="1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 </a:t>
            </a:r>
            <a:r>
              <a:rPr lang="ru-RU" sz="24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/>
            </a:r>
            <a:br>
              <a:rPr lang="ru-RU" sz="24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Целевая аудитория:</a:t>
            </a:r>
            <a:r>
              <a:rPr lang="ru-RU" sz="2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 студенты 2 курса СПО, обучающиеся по </a:t>
            </a:r>
            <a:r>
              <a:rPr lang="ru-RU" sz="2800" b="0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дисцплине</a:t>
            </a:r>
            <a:r>
              <a:rPr lang="ru-RU" sz="2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 ИКТ в профессиональной  деятельности</a:t>
            </a:r>
            <a:r>
              <a:rPr lang="ru-RU" sz="2800" b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/>
            </a:r>
            <a:br>
              <a:rPr lang="ru-RU" sz="2800" b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</a:br>
            <a:r>
              <a:rPr lang="ru-RU" sz="2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/>
            </a:r>
            <a:br>
              <a:rPr lang="ru-RU" sz="2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</a:br>
            <a:r>
              <a:rPr lang="ru-RU" sz="2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/>
            </a:r>
            <a:br>
              <a:rPr lang="ru-RU" sz="2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</a:br>
            <a:r>
              <a:rPr lang="ru-RU" sz="2800" b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/>
            </a:r>
            <a:br>
              <a:rPr lang="ru-RU" sz="2800" b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</a:br>
            <a:r>
              <a:rPr lang="ru-RU" sz="2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/>
            </a:r>
            <a:br>
              <a:rPr lang="ru-RU" sz="2800" b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2019 г.</a:t>
            </a:r>
            <a:endParaRPr lang="ru-RU" sz="280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31984"/>
            <a:ext cx="6120680" cy="857256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«Виды компьютерной графики»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Шаблон презентации взят с сайта: </a:t>
            </a:r>
            <a:r>
              <a:rPr lang="ru-RU" dirty="0" smtClean="0">
                <a:solidFill>
                  <a:schemeClr val="bg1"/>
                </a:solidFill>
                <a:hlinkClick r:id="rId3"/>
              </a:rPr>
              <a:t>http://free-office.net/shablony-powerpoint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2800" i="1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3. Программы </a:t>
            </a:r>
            <a:r>
              <a:rPr lang="ru-RU" sz="2800" i="1" dirty="0">
                <a:ln w="17780" cmpd="sng">
                  <a:noFill/>
                  <a:prstDash val="solid"/>
                  <a:miter lim="800000"/>
                </a:ln>
                <a:effectLst/>
              </a:rPr>
              <a:t>компьютерной графики для полиграфии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4115310"/>
              </p:ext>
            </p:extLst>
          </p:nvPr>
        </p:nvGraphicFramePr>
        <p:xfrm>
          <a:off x="457200" y="4404245"/>
          <a:ext cx="8291264" cy="212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7544" y="1052736"/>
            <a:ext cx="8147248" cy="338437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позволяют создавать файлы, содержащие текст и иллюстрации, обеспечивают подготовку вывода на печать и высокое качество печатной </a:t>
            </a:r>
            <a:r>
              <a:rPr lang="ru-RU" sz="2400" dirty="0" smtClean="0"/>
              <a:t>продукции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текстовые </a:t>
            </a:r>
            <a:r>
              <a:rPr lang="ru-RU" sz="2400" i="1" dirty="0"/>
              <a:t>страницы</a:t>
            </a:r>
            <a:r>
              <a:rPr lang="ru-RU" sz="2400" i="1" dirty="0" smtClean="0"/>
              <a:t>,</a:t>
            </a:r>
            <a:endParaRPr lang="en-US" sz="2400" i="1" dirty="0" smtClean="0"/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рекламные </a:t>
            </a:r>
            <a:r>
              <a:rPr lang="ru-RU" sz="2400" i="1" dirty="0"/>
              <a:t>документы</a:t>
            </a:r>
            <a:r>
              <a:rPr lang="ru-RU" sz="2400" i="1" dirty="0" smtClean="0"/>
              <a:t>,</a:t>
            </a:r>
            <a:endParaRPr lang="en-US" sz="2400" i="1" dirty="0" smtClean="0"/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различные </a:t>
            </a:r>
            <a:r>
              <a:rPr lang="ru-RU" sz="2400" i="1" dirty="0"/>
              <a:t>типы иллюстраций</a:t>
            </a:r>
            <a:r>
              <a:rPr lang="ru-RU" sz="2400" i="1" dirty="0" smtClean="0"/>
              <a:t>,</a:t>
            </a:r>
            <a:endParaRPr lang="en-US" sz="2400" i="1" dirty="0" smtClean="0"/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визитки,</a:t>
            </a:r>
            <a:endParaRPr lang="en-US" sz="2400" i="1" dirty="0" smtClean="0"/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этикетки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7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6" name="Управляющая кнопка: домой 5">
            <a:hlinkClick r:id="rId8" action="ppaction://hlinksldjump" highlightClick="1"/>
          </p:cNvPr>
          <p:cNvSpPr/>
          <p:nvPr/>
        </p:nvSpPr>
        <p:spPr>
          <a:xfrm>
            <a:off x="8388424" y="6180720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0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3431B5-9EA9-4DAA-BFAE-202B69506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2E3431B5-9EA9-4DAA-BFAE-202B69506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2E3431B5-9EA9-4DAA-BFAE-202B69506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2E3431B5-9EA9-4DAA-BFAE-202B69506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65EDFB-0F12-4C67-BF83-CE9AF5A0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9465EDFB-0F12-4C67-BF83-CE9AF5A07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9465EDFB-0F12-4C67-BF83-CE9AF5A0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9465EDFB-0F12-4C67-BF83-CE9AF5A0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C19FE8-7E96-42F2-BD2E-182453A86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CEC19FE8-7E96-42F2-BD2E-182453A86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CEC19FE8-7E96-42F2-BD2E-182453A86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CEC19FE8-7E96-42F2-BD2E-182453A86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C95AD9-0CF8-47B0-9490-3852DA9C3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D8C95AD9-0CF8-47B0-9490-3852DA9C3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D8C95AD9-0CF8-47B0-9490-3852DA9C3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D8C95AD9-0CF8-47B0-9490-3852DA9C3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i="1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4. Программы </a:t>
            </a:r>
            <a:r>
              <a:rPr lang="ru-RU" sz="3600" i="1" dirty="0">
                <a:ln w="17780" cmpd="sng">
                  <a:noFill/>
                  <a:prstDash val="solid"/>
                  <a:miter lim="800000"/>
                </a:ln>
                <a:effectLst/>
              </a:rPr>
              <a:t>рисования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8352928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используются в качестве дополнительных </a:t>
            </a:r>
            <a:r>
              <a:rPr lang="ru-RU" dirty="0" smtClean="0"/>
              <a:t>компонентов </a:t>
            </a:r>
            <a:r>
              <a:rPr lang="ru-RU" dirty="0"/>
              <a:t>к программам полиграфии, анимации, презентации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2317025"/>
              </p:ext>
            </p:extLst>
          </p:nvPr>
        </p:nvGraphicFramePr>
        <p:xfrm>
          <a:off x="539552" y="2636912"/>
          <a:ext cx="8147248" cy="348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Управляющая кнопка: домой 5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42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3431B5-9EA9-4DAA-BFAE-202B69506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2E3431B5-9EA9-4DAA-BFAE-202B69506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2E3431B5-9EA9-4DAA-BFAE-202B69506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2E3431B5-9EA9-4DAA-BFAE-202B69506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C19FE8-7E96-42F2-BD2E-182453A86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CEC19FE8-7E96-42F2-BD2E-182453A86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CEC19FE8-7E96-42F2-BD2E-182453A86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CEC19FE8-7E96-42F2-BD2E-182453A86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65EDFB-0F12-4C67-BF83-CE9AF5A0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9465EDFB-0F12-4C67-BF83-CE9AF5A07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9465EDFB-0F12-4C67-BF83-CE9AF5A0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9465EDFB-0F12-4C67-BF83-CE9AF5A0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C95AD9-0CF8-47B0-9490-3852DA9C3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D8C95AD9-0CF8-47B0-9490-3852DA9C3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D8C95AD9-0CF8-47B0-9490-3852DA9C3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D8C95AD9-0CF8-47B0-9490-3852DA9C3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i="1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5. Программы верстки</a:t>
            </a:r>
            <a:endParaRPr lang="ru-RU" sz="3600" i="1" dirty="0">
              <a:ln w="17780" cmpd="sng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3096344" cy="43204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используются при подготовке к изданию буклетов, каталогов, газет, журналов, книг, т.е.</a:t>
            </a:r>
            <a:r>
              <a:rPr lang="en-US" sz="2800" dirty="0"/>
              <a:t> </a:t>
            </a:r>
            <a:r>
              <a:rPr lang="ru-RU" sz="2800" dirty="0"/>
              <a:t>печатной продукции, в которой преобладает текстовая информация</a:t>
            </a:r>
          </a:p>
          <a:p>
            <a:pPr marL="0" indent="0">
              <a:buNone/>
            </a:pPr>
            <a:r>
              <a:rPr lang="ru-RU" sz="2800" b="1" dirty="0" smtClean="0"/>
              <a:t>Компьютерная </a:t>
            </a:r>
            <a:r>
              <a:rPr lang="ru-RU" sz="2800" b="1" dirty="0"/>
              <a:t>верстка </a:t>
            </a:r>
            <a:r>
              <a:rPr lang="ru-RU" sz="2800" dirty="0"/>
              <a:t>- объединение текста и графического </a:t>
            </a:r>
            <a:r>
              <a:rPr lang="ru-RU" sz="2800" dirty="0" smtClean="0"/>
              <a:t>изображения</a:t>
            </a:r>
            <a:r>
              <a:rPr lang="en-US" sz="2800" dirty="0" smtClean="0"/>
              <a:t> </a:t>
            </a:r>
            <a:r>
              <a:rPr lang="ru-RU" sz="2800" dirty="0" smtClean="0"/>
              <a:t>- </a:t>
            </a:r>
            <a:r>
              <a:rPr lang="ru-RU" sz="2800" dirty="0"/>
              <a:t>заключительный этап допечатной </a:t>
            </a:r>
            <a:r>
              <a:rPr lang="ru-RU" sz="2800" dirty="0" smtClean="0"/>
              <a:t>технологии.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i="1" dirty="0" smtClean="0"/>
              <a:t>Примеры</a:t>
            </a:r>
            <a:r>
              <a:rPr lang="ru-RU" sz="2800" dirty="0" smtClean="0"/>
              <a:t>: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err="1"/>
              <a:t>Adobe</a:t>
            </a:r>
            <a:r>
              <a:rPr lang="ru-RU" sz="2800" dirty="0"/>
              <a:t> </a:t>
            </a:r>
            <a:r>
              <a:rPr lang="ru-RU" sz="2800" dirty="0" err="1"/>
              <a:t>PageMaker</a:t>
            </a:r>
            <a:endParaRPr lang="ru-RU" sz="2800" dirty="0"/>
          </a:p>
          <a:p>
            <a:pPr>
              <a:buFont typeface="Wingdings" pitchFamily="2" charset="2"/>
              <a:buChar char="ü"/>
            </a:pPr>
            <a:r>
              <a:rPr lang="ru-RU" sz="2800" dirty="0" err="1" smtClean="0"/>
              <a:t>QuarkXPress</a:t>
            </a:r>
            <a:endParaRPr lang="en-US" sz="2800" dirty="0" smtClean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16416" y="5674027"/>
            <a:ext cx="675252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3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i="1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6. Программы </a:t>
            </a:r>
            <a:r>
              <a:rPr lang="ru-RU" sz="3600" i="1" dirty="0">
                <a:ln w="17780" cmpd="sng">
                  <a:noFill/>
                  <a:prstDash val="solid"/>
                  <a:miter lim="800000"/>
                </a:ln>
                <a:effectLst/>
              </a:rPr>
              <a:t>для деловой графики и презентации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3096344" cy="43204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Презентационные </a:t>
            </a:r>
            <a:r>
              <a:rPr lang="ru-RU" sz="2800" dirty="0" smtClean="0"/>
              <a:t>программы активно </a:t>
            </a:r>
            <a:r>
              <a:rPr lang="ru-RU" sz="2800" dirty="0"/>
              <a:t>используют </a:t>
            </a:r>
            <a:r>
              <a:rPr lang="ru-RU" sz="2800" dirty="0" smtClean="0"/>
              <a:t>возможности </a:t>
            </a:r>
            <a:r>
              <a:rPr lang="ru-RU" sz="2800" dirty="0"/>
              <a:t>мультимедиа, обеспечивают удобный импорт видео и звуковых </a:t>
            </a:r>
            <a:r>
              <a:rPr lang="ru-RU" sz="2800" dirty="0" smtClean="0"/>
              <a:t>файлов, анимацию изображений.</a:t>
            </a:r>
          </a:p>
          <a:p>
            <a:pPr marL="0" indent="0">
              <a:buNone/>
            </a:pPr>
            <a:r>
              <a:rPr lang="ru-RU" sz="2800" dirty="0" smtClean="0"/>
              <a:t>Примеры: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err="1"/>
              <a:t>Harvard</a:t>
            </a:r>
            <a:r>
              <a:rPr lang="ru-RU" sz="2800" dirty="0"/>
              <a:t> </a:t>
            </a:r>
            <a:r>
              <a:rPr lang="ru-RU" sz="2800" dirty="0" err="1"/>
              <a:t>Graphics</a:t>
            </a:r>
            <a:endParaRPr lang="ru-RU" sz="2800" dirty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MS </a:t>
            </a:r>
            <a:r>
              <a:rPr lang="ru-RU" sz="2800" dirty="0" err="1" smtClean="0"/>
              <a:t>PowerPoint</a:t>
            </a:r>
            <a:r>
              <a:rPr lang="ru-RU" sz="2800" dirty="0" smtClean="0"/>
              <a:t> </a:t>
            </a:r>
            <a:endParaRPr lang="ru-RU" sz="2800" dirty="0"/>
          </a:p>
          <a:p>
            <a:pPr>
              <a:buFont typeface="Wingdings" pitchFamily="2" charset="2"/>
              <a:buChar char="ü"/>
            </a:pPr>
            <a:r>
              <a:rPr lang="ru-RU" sz="2800" dirty="0" err="1"/>
              <a:t>Adobe</a:t>
            </a:r>
            <a:r>
              <a:rPr lang="ru-RU" sz="2800" dirty="0"/>
              <a:t> </a:t>
            </a:r>
            <a:r>
              <a:rPr lang="ru-RU" sz="2800" dirty="0" err="1"/>
              <a:t>Persuasion</a:t>
            </a:r>
            <a:r>
              <a:rPr lang="ru-RU" sz="2800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err="1" smtClean="0"/>
              <a:t>Macromedia</a:t>
            </a:r>
            <a:r>
              <a:rPr lang="ru-RU" sz="2800" dirty="0" smtClean="0"/>
              <a:t> </a:t>
            </a:r>
            <a:r>
              <a:rPr lang="ru-RU" sz="2800" dirty="0" err="1" smtClean="0"/>
              <a:t>Director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954550" y="5733256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4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28701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i="1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7. Программы двумерного </a:t>
            </a:r>
            <a:r>
              <a:rPr lang="ru-RU" sz="3600" i="1" dirty="0">
                <a:ln w="17780" cmpd="sng">
                  <a:noFill/>
                  <a:prstDash val="solid"/>
                  <a:miter lim="800000"/>
                </a:ln>
                <a:effectLst/>
              </a:rPr>
              <a:t>и трехмерного моделирования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3096344" cy="43204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8864" y="1556792"/>
            <a:ext cx="8229600" cy="475252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Используются для </a:t>
            </a:r>
            <a:r>
              <a:rPr lang="ru-RU" sz="2400" dirty="0"/>
              <a:t>дизайнерских и конструкторских </a:t>
            </a:r>
            <a:r>
              <a:rPr lang="ru-RU" sz="2400" dirty="0" smtClean="0"/>
              <a:t>работ. </a:t>
            </a:r>
            <a:r>
              <a:rPr lang="ru-RU" sz="2400" dirty="0"/>
              <a:t>Х</a:t>
            </a:r>
            <a:r>
              <a:rPr lang="ru-RU" sz="2400" dirty="0" smtClean="0"/>
              <a:t>орошо дополняют </a:t>
            </a:r>
            <a:r>
              <a:rPr lang="ru-RU" sz="2400" dirty="0"/>
              <a:t>программы анимации, полиграфические и презентационные </a:t>
            </a:r>
            <a:r>
              <a:rPr lang="ru-RU" sz="2400" dirty="0" smtClean="0"/>
              <a:t>программы, представляя </a:t>
            </a:r>
            <a:r>
              <a:rPr lang="ru-RU" sz="2400" dirty="0"/>
              <a:t>визуальные решения конструкторских </a:t>
            </a:r>
            <a:r>
              <a:rPr lang="ru-RU" sz="2400" dirty="0" smtClean="0"/>
              <a:t>документов.</a:t>
            </a:r>
          </a:p>
          <a:p>
            <a:pPr marL="0" indent="0">
              <a:buNone/>
            </a:pPr>
            <a:r>
              <a:rPr lang="ru-RU" sz="2400" dirty="0" smtClean="0"/>
              <a:t>Пример: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AutoCAD</a:t>
            </a:r>
            <a:r>
              <a:rPr lang="ru-RU" sz="2400" dirty="0" smtClean="0"/>
              <a:t>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Специальные программы 3D </a:t>
            </a:r>
            <a:r>
              <a:rPr lang="ru-RU" sz="2400" dirty="0" smtClean="0"/>
              <a:t>проектирования: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Strata</a:t>
            </a:r>
            <a:r>
              <a:rPr lang="ru-RU" sz="2400" dirty="0" smtClean="0"/>
              <a:t> </a:t>
            </a:r>
            <a:r>
              <a:rPr lang="ru-RU" sz="2400" dirty="0" err="1"/>
              <a:t>Studio</a:t>
            </a:r>
            <a:r>
              <a:rPr lang="ru-RU" sz="2400" dirty="0"/>
              <a:t> </a:t>
            </a:r>
            <a:r>
              <a:rPr lang="ru-RU" sz="2400" dirty="0" err="1"/>
              <a:t>Pro</a:t>
            </a:r>
            <a:r>
              <a:rPr lang="ru-RU" sz="2400" dirty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/>
              <a:t>Adobe</a:t>
            </a:r>
            <a:r>
              <a:rPr lang="ru-RU" sz="2400" dirty="0"/>
              <a:t> </a:t>
            </a:r>
            <a:r>
              <a:rPr lang="ru-RU" sz="2400" dirty="0" err="1" smtClean="0"/>
              <a:t>Dimension</a:t>
            </a:r>
            <a:r>
              <a:rPr lang="ru-RU" sz="2400" dirty="0" smtClean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Infini</a:t>
            </a:r>
            <a:endParaRPr lang="ru-RU" sz="24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84368" y="5805264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87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i="1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8. </a:t>
            </a:r>
            <a:r>
              <a:rPr lang="ru-RU" sz="3600" i="1" dirty="0">
                <a:ln w="17780" cmpd="sng">
                  <a:noFill/>
                  <a:prstDash val="solid"/>
                  <a:miter lim="800000"/>
                </a:ln>
                <a:effectLst/>
              </a:rPr>
              <a:t>Анимационные программы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3096344" cy="43204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 smtClean="0"/>
              <a:t>Компьютерная </a:t>
            </a:r>
            <a:r>
              <a:rPr lang="ru-RU" sz="3000" b="1" dirty="0"/>
              <a:t>анимация </a:t>
            </a:r>
            <a:r>
              <a:rPr lang="ru-RU" sz="3000" dirty="0" smtClean="0"/>
              <a:t>основана </a:t>
            </a:r>
            <a:r>
              <a:rPr lang="ru-RU" sz="3000" dirty="0"/>
              <a:t>на последовательном показе в быстром темпе смены статичных </a:t>
            </a:r>
            <a:r>
              <a:rPr lang="ru-RU" sz="3000" dirty="0" smtClean="0"/>
              <a:t>изображений. </a:t>
            </a:r>
            <a:r>
              <a:rPr lang="ru-RU" sz="3000" dirty="0"/>
              <a:t>Программа создает ряд промежуточных положений для начального и конечного изображений, что обеспечивает эффект плавного </a:t>
            </a:r>
            <a:r>
              <a:rPr lang="ru-RU" sz="3000" dirty="0" smtClean="0"/>
              <a:t>перехода.</a:t>
            </a:r>
          </a:p>
          <a:p>
            <a:pPr marL="0" indent="0">
              <a:buNone/>
            </a:pPr>
            <a:r>
              <a:rPr lang="ru-RU" sz="3000" dirty="0" smtClean="0"/>
              <a:t>Примеры:</a:t>
            </a:r>
          </a:p>
          <a:p>
            <a:pPr>
              <a:buFont typeface="Wingdings" pitchFamily="2" charset="2"/>
              <a:buChar char="ü"/>
            </a:pPr>
            <a:r>
              <a:rPr lang="ru-RU" sz="3000" dirty="0" err="1"/>
              <a:t>Animator</a:t>
            </a:r>
            <a:r>
              <a:rPr lang="ru-RU" sz="3000" dirty="0"/>
              <a:t> </a:t>
            </a:r>
            <a:r>
              <a:rPr lang="ru-RU" sz="3000" dirty="0" err="1"/>
              <a:t>Pro</a:t>
            </a:r>
            <a:r>
              <a:rPr lang="ru-RU" sz="3000" dirty="0" smtClean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3000" dirty="0" smtClean="0"/>
              <a:t>3D </a:t>
            </a:r>
            <a:r>
              <a:rPr lang="ru-RU" sz="3000" dirty="0" err="1" smtClean="0"/>
              <a:t>StudioMAX</a:t>
            </a:r>
            <a:endParaRPr lang="ru-RU" sz="3000" dirty="0" smtClean="0"/>
          </a:p>
          <a:p>
            <a:pPr>
              <a:buFont typeface="Wingdings" pitchFamily="2" charset="2"/>
              <a:buChar char="ü"/>
            </a:pPr>
            <a:r>
              <a:rPr lang="en-US" sz="3000" dirty="0" smtClean="0"/>
              <a:t>Macromedia Flash</a:t>
            </a:r>
            <a:endParaRPr lang="ru-RU" sz="3000" dirty="0" smtClean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966720" y="5733256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76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i="1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9. </a:t>
            </a:r>
            <a:r>
              <a:rPr lang="ru-RU" sz="3600" i="1" dirty="0">
                <a:ln w="17780" cmpd="sng">
                  <a:noFill/>
                  <a:prstDash val="solid"/>
                  <a:miter lim="800000"/>
                </a:ln>
                <a:effectLst/>
              </a:rPr>
              <a:t>Программы мультимедийной графики для </a:t>
            </a:r>
            <a:r>
              <a:rPr lang="ru-RU" sz="3600" i="1" dirty="0" err="1">
                <a:ln w="17780" cmpd="sng">
                  <a:noFill/>
                  <a:prstDash val="solid"/>
                  <a:miter lim="800000"/>
                </a:ln>
                <a:effectLst/>
              </a:rPr>
              <a:t>Web</a:t>
            </a:r>
            <a:r>
              <a:rPr lang="ru-RU" sz="3600" i="1" dirty="0">
                <a:ln w="17780" cmpd="sng">
                  <a:noFill/>
                  <a:prstDash val="solid"/>
                  <a:miter lim="800000"/>
                </a:ln>
                <a:effectLst/>
              </a:rPr>
              <a:t>-дизайна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3096344" cy="43204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рограмма </a:t>
            </a:r>
            <a:r>
              <a:rPr lang="ru-RU" dirty="0"/>
              <a:t>для создания </a:t>
            </a:r>
            <a:r>
              <a:rPr lang="ru-RU" dirty="0" err="1" smtClean="0"/>
              <a:t>Web</a:t>
            </a:r>
            <a:r>
              <a:rPr lang="ru-RU" dirty="0" smtClean="0"/>
              <a:t>-страниц (в </a:t>
            </a:r>
            <a:r>
              <a:rPr lang="ru-RU" dirty="0" err="1" smtClean="0"/>
              <a:t>т.ч</a:t>
            </a:r>
            <a:r>
              <a:rPr lang="ru-RU" dirty="0" smtClean="0"/>
              <a:t>. трехмерных) и создания, управления </a:t>
            </a:r>
            <a:r>
              <a:rPr lang="ru-RU" dirty="0" err="1" smtClean="0"/>
              <a:t>Web</a:t>
            </a:r>
            <a:r>
              <a:rPr lang="ru-RU" dirty="0" smtClean="0"/>
              <a:t>-сервером.</a:t>
            </a:r>
          </a:p>
          <a:p>
            <a:pPr marL="0" indent="0">
              <a:buNone/>
            </a:pPr>
            <a:r>
              <a:rPr lang="ru-RU" dirty="0" smtClean="0"/>
              <a:t>Примеры: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/>
              <a:t>Adobe</a:t>
            </a:r>
            <a:r>
              <a:rPr lang="ru-RU" dirty="0"/>
              <a:t> </a:t>
            </a:r>
            <a:r>
              <a:rPr lang="ru-RU" dirty="0" err="1" smtClean="0"/>
              <a:t>Page</a:t>
            </a:r>
            <a:r>
              <a:rPr lang="ru-RU" dirty="0" smtClean="0"/>
              <a:t> </a:t>
            </a:r>
            <a:r>
              <a:rPr lang="ru-RU" dirty="0" err="1" smtClean="0"/>
              <a:t>Mill</a:t>
            </a:r>
            <a:r>
              <a:rPr lang="ru-RU" dirty="0" smtClean="0"/>
              <a:t> 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3D </a:t>
            </a:r>
            <a:r>
              <a:rPr lang="ru-RU" dirty="0" err="1"/>
              <a:t>Website</a:t>
            </a:r>
            <a:r>
              <a:rPr lang="ru-RU" dirty="0"/>
              <a:t> </a:t>
            </a:r>
            <a:r>
              <a:rPr lang="ru-RU" dirty="0" err="1"/>
              <a:t>Builder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Front</a:t>
            </a:r>
            <a:r>
              <a:rPr lang="ru-RU" dirty="0"/>
              <a:t> </a:t>
            </a:r>
            <a:r>
              <a:rPr lang="ru-RU" dirty="0" err="1" smtClean="0"/>
              <a:t>Page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905056" y="5802127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3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i="1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11. Рефлексия</a:t>
            </a:r>
            <a:endParaRPr lang="ru-RU" sz="3600" i="1" dirty="0">
              <a:ln w="17780" cmpd="sng">
                <a:noFill/>
                <a:prstDash val="solid"/>
                <a:miter lim="800000"/>
              </a:ln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164115"/>
              </p:ext>
            </p:extLst>
          </p:nvPr>
        </p:nvGraphicFramePr>
        <p:xfrm>
          <a:off x="467544" y="2348880"/>
          <a:ext cx="8424936" cy="359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4566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Вопрос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Ответ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112588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400" dirty="0" smtClean="0"/>
                        <a:t>1. Что</a:t>
                      </a:r>
                      <a:r>
                        <a:rPr lang="ru-RU" sz="2400" baseline="0" dirty="0" smtClean="0"/>
                        <a:t> для вас из материала лекции стало новым?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/>
                        <a:t>Развернутый ответ</a:t>
                      </a:r>
                    </a:p>
                  </a:txBody>
                  <a:tcPr marL="44873" marR="44873"/>
                </a:tc>
              </a:tr>
              <a:tr h="45661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400" dirty="0" smtClean="0"/>
                        <a:t>2. О каких</a:t>
                      </a:r>
                      <a:r>
                        <a:rPr lang="ru-RU" sz="2400" baseline="0" dirty="0" smtClean="0"/>
                        <a:t> программах вы хотели бы узнать подробнее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Развернутый ответ</a:t>
                      </a:r>
                      <a:endParaRPr lang="ru-RU" sz="2400" i="1" dirty="0"/>
                    </a:p>
                  </a:txBody>
                  <a:tcPr marL="44873" marR="44873"/>
                </a:tc>
              </a:tr>
              <a:tr h="45661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400" dirty="0" smtClean="0"/>
                        <a:t>3.</a:t>
                      </a:r>
                      <a:r>
                        <a:rPr lang="ru-RU" sz="2400" baseline="0" dirty="0" smtClean="0"/>
                        <a:t> Считаете ли вы данный материал лекции полезным в дальнейшей деятельности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Да/Нет</a:t>
                      </a:r>
                      <a:endParaRPr lang="ru-RU" sz="2400" i="1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864096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Укажите на листиках цифру вопроса и напишите на него ответ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452320" y="6032314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21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i="1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12. Список использованной литературы</a:t>
            </a:r>
            <a:endParaRPr lang="ru-RU" sz="3600" i="1" dirty="0">
              <a:ln w="17780" cmpd="sng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3096344" cy="43204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Божко </a:t>
            </a:r>
            <a:r>
              <a:rPr lang="ru-RU" sz="2400" dirty="0"/>
              <a:t>А. И., Жук Д. М., </a:t>
            </a:r>
            <a:r>
              <a:rPr lang="ru-RU" sz="2400" dirty="0" err="1"/>
              <a:t>Маничев</a:t>
            </a:r>
            <a:r>
              <a:rPr lang="ru-RU" sz="2400" dirty="0"/>
              <a:t> В. Б. Компьютерная графика: Учеб. пособие для вузов. - М.: Изд-во МГТУ им. Н. Э. Баумана, 2007. - 392с.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Васильев </a:t>
            </a:r>
            <a:r>
              <a:rPr lang="ru-RU" sz="2400" dirty="0"/>
              <a:t>В. Е., Морозов А. В. Компьютерная графика: Учебное пособие - СПб.: СЗТУ, 2005.- 101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Симонович </a:t>
            </a:r>
            <a:r>
              <a:rPr lang="ru-RU" sz="2400" dirty="0"/>
              <a:t>С. В. Информатика. Базовый курс. 2-е издание. </a:t>
            </a:r>
            <a:r>
              <a:rPr lang="ru-RU" sz="2400" dirty="0" smtClean="0"/>
              <a:t>- </a:t>
            </a:r>
            <a:r>
              <a:rPr lang="ru-RU" sz="2400" dirty="0"/>
              <a:t>СПб.: Питер, 2005. -- 640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/>
              <a:t>Шикин</a:t>
            </a:r>
            <a:r>
              <a:rPr lang="ru-RU" sz="2400" dirty="0" smtClean="0"/>
              <a:t> </a:t>
            </a:r>
            <a:r>
              <a:rPr lang="ru-RU" sz="2400" dirty="0"/>
              <a:t>Е. В., Боресков А. В. Компьютерная графика. Динамика, реалистические изображения. - М.: ДИАЛОГ - МИФИ, 1996. 288 с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76728" y="5802127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24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Оглавление:</a:t>
            </a:r>
            <a:endParaRPr lang="ru-RU" dirty="0">
              <a:ln w="17780" cmpd="sng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hlinkClick r:id="rId2" action="ppaction://hlinksldjump"/>
              </a:rPr>
              <a:t>Цель и задачи</a:t>
            </a:r>
            <a:endParaRPr lang="ru-RU" sz="20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hlinkClick r:id="rId3" action="ppaction://hlinksldjump"/>
              </a:rPr>
              <a:t>Основные понятия</a:t>
            </a:r>
            <a:endParaRPr lang="ru-RU" sz="20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hlinkClick r:id="rId4" action="ppaction://hlinksldjump"/>
              </a:rPr>
              <a:t>Программы </a:t>
            </a:r>
            <a:r>
              <a:rPr lang="ru-RU" sz="2000" i="1" dirty="0">
                <a:hlinkClick r:id="rId4" action="ppaction://hlinksldjump"/>
              </a:rPr>
              <a:t>компьютерной графики для </a:t>
            </a:r>
            <a:r>
              <a:rPr lang="ru-RU" sz="2000" i="1" dirty="0" smtClean="0">
                <a:hlinkClick r:id="rId4" action="ppaction://hlinksldjump"/>
              </a:rPr>
              <a:t>полиграфии</a:t>
            </a:r>
            <a:endParaRPr lang="ru-RU" sz="2000" i="1" dirty="0"/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hlinkClick r:id="rId5" action="ppaction://hlinksldjump"/>
              </a:rPr>
              <a:t>Программы </a:t>
            </a:r>
            <a:r>
              <a:rPr lang="ru-RU" sz="2000" i="1" dirty="0">
                <a:hlinkClick r:id="rId5" action="ppaction://hlinksldjump"/>
              </a:rPr>
              <a:t>рисования</a:t>
            </a:r>
            <a:endParaRPr lang="ru-RU" sz="2000" i="1" dirty="0"/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hlinkClick r:id="rId6" action="ppaction://hlinksldjump"/>
              </a:rPr>
              <a:t>Программы </a:t>
            </a:r>
            <a:r>
              <a:rPr lang="ru-RU" sz="2000" i="1" dirty="0">
                <a:hlinkClick r:id="rId6" action="ppaction://hlinksldjump"/>
              </a:rPr>
              <a:t>верстки</a:t>
            </a:r>
            <a:endParaRPr lang="ru-RU" sz="2000" i="1" dirty="0"/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hlinkClick r:id="rId7" action="ppaction://hlinksldjump"/>
              </a:rPr>
              <a:t>Программы </a:t>
            </a:r>
            <a:r>
              <a:rPr lang="ru-RU" sz="2000" i="1" dirty="0">
                <a:hlinkClick r:id="rId7" action="ppaction://hlinksldjump"/>
              </a:rPr>
              <a:t>для деловой графики и презентации</a:t>
            </a:r>
            <a:endParaRPr lang="ru-RU" sz="2000" i="1" dirty="0"/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hlinkClick r:id="rId8" action="ppaction://hlinksldjump"/>
              </a:rPr>
              <a:t>Программы двумерного </a:t>
            </a:r>
            <a:r>
              <a:rPr lang="ru-RU" sz="2000" i="1" dirty="0">
                <a:hlinkClick r:id="rId8" action="ppaction://hlinksldjump"/>
              </a:rPr>
              <a:t>и трехмерного моделирования</a:t>
            </a:r>
            <a:endParaRPr lang="ru-RU" sz="2000" i="1" dirty="0"/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hlinkClick r:id="rId9" action="ppaction://hlinksldjump"/>
              </a:rPr>
              <a:t>Анимационные </a:t>
            </a:r>
            <a:r>
              <a:rPr lang="ru-RU" sz="2000" i="1" dirty="0">
                <a:hlinkClick r:id="rId9" action="ppaction://hlinksldjump"/>
              </a:rPr>
              <a:t>программы</a:t>
            </a:r>
            <a:endParaRPr lang="ru-RU" sz="2000" i="1" dirty="0"/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hlinkClick r:id="rId10" action="ppaction://hlinksldjump"/>
              </a:rPr>
              <a:t>Программы </a:t>
            </a:r>
            <a:r>
              <a:rPr lang="ru-RU" sz="2000" i="1" dirty="0">
                <a:hlinkClick r:id="rId10" action="ppaction://hlinksldjump"/>
              </a:rPr>
              <a:t>мультимедийной графики для </a:t>
            </a:r>
            <a:r>
              <a:rPr lang="ru-RU" sz="2000" i="1" dirty="0" err="1" smtClean="0">
                <a:hlinkClick r:id="rId10" action="ppaction://hlinksldjump"/>
              </a:rPr>
              <a:t>Web</a:t>
            </a:r>
            <a:r>
              <a:rPr lang="ru-RU" sz="2000" i="1" dirty="0" smtClean="0">
                <a:hlinkClick r:id="rId10" action="ppaction://hlinksldjump"/>
              </a:rPr>
              <a:t>-дизайна</a:t>
            </a:r>
            <a:endParaRPr lang="ru-RU" sz="20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hlinkClick r:id="rId11"/>
              </a:rPr>
              <a:t>Дополнительная информация (история компьютерной графики) </a:t>
            </a:r>
            <a:endParaRPr lang="ru-RU" sz="20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hlinkClick r:id="rId12" action="ppaction://hlinksldjump"/>
              </a:rPr>
              <a:t>Рефлексия</a:t>
            </a:r>
            <a:endParaRPr lang="ru-RU" sz="20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i="1" dirty="0" smtClean="0">
                <a:hlinkClick r:id="rId13" action="ppaction://hlinksldjump"/>
              </a:rPr>
              <a:t>Список использованной литературы</a:t>
            </a:r>
            <a:endParaRPr lang="ru-RU" sz="2000" i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3096344" cy="43204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14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5" name="Управляющая кнопка: фильм 4">
            <a:hlinkClick r:id="rId11" highlightClick="1"/>
          </p:cNvPr>
          <p:cNvSpPr/>
          <p:nvPr/>
        </p:nvSpPr>
        <p:spPr>
          <a:xfrm>
            <a:off x="8710126" y="4509120"/>
            <a:ext cx="420622" cy="432048"/>
          </a:xfrm>
          <a:prstGeom prst="actionButtonMovi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4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1. Цели и задачи:</a:t>
            </a:r>
            <a:endParaRPr lang="ru-RU" dirty="0">
              <a:ln w="17780" cmpd="sng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328592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/>
              <a:t>Цель: познакомить студентов с видами компьютерной графики и классификацией программ, работающих с графикой.</a:t>
            </a: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r>
              <a:rPr lang="ru-RU" sz="2000" i="1" dirty="0" smtClean="0"/>
              <a:t>Задачи: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i="1" dirty="0" smtClean="0"/>
              <a:t>Сформировать у студентов понятие о компьютерной графике, анимации.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i="1" dirty="0" smtClean="0"/>
              <a:t>Пояснить отличие видов графики.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i="1" dirty="0" smtClean="0"/>
              <a:t>Дать классификацию программ, работающих с графикой, по областям деятельности.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i="1" dirty="0" smtClean="0"/>
              <a:t>Дать краткую характеристику программ, работающих с графикой.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3096344" cy="43204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236296" y="5805264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116632"/>
            <a:ext cx="770485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2. Основные понятия</a:t>
            </a:r>
            <a:endParaRPr lang="ru-RU" sz="4000" dirty="0">
              <a:ln w="17780" cmpd="sng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68552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/>
              <a:t>Компьютерная графика </a:t>
            </a:r>
            <a:r>
              <a:rPr lang="ru-RU" sz="2800" i="1" dirty="0" smtClean="0"/>
              <a:t>(</a:t>
            </a:r>
            <a:r>
              <a:rPr lang="ru-RU" sz="2800" i="1" dirty="0" err="1" smtClean="0"/>
              <a:t>Computer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graphics</a:t>
            </a:r>
            <a:r>
              <a:rPr lang="ru-RU" sz="2800" i="1" dirty="0" smtClean="0"/>
              <a:t>)</a:t>
            </a:r>
            <a:r>
              <a:rPr lang="ru-RU" sz="2800" dirty="0"/>
              <a:t> - ввод, вывод, отображение, преобразование и редактирование графических объектов под управлением ЭВМ. (</a:t>
            </a:r>
            <a:r>
              <a:rPr lang="ru-RU" sz="2000" i="1" dirty="0"/>
              <a:t>Борковский А.В. "Англо-русский словарь по программированию и информатике"</a:t>
            </a:r>
            <a:r>
              <a:rPr lang="ru-RU" sz="2800" dirty="0"/>
              <a:t>)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pPr marL="0" indent="0">
              <a:buNone/>
            </a:pPr>
            <a:r>
              <a:rPr lang="ru-RU" sz="2800" b="1" i="1" dirty="0" smtClean="0"/>
              <a:t>Компьютерная анимация </a:t>
            </a:r>
            <a:r>
              <a:rPr lang="ru-RU" sz="2800" i="1" dirty="0" smtClean="0"/>
              <a:t>(</a:t>
            </a:r>
            <a:r>
              <a:rPr lang="ru-RU" sz="2800" i="1" dirty="0" err="1" smtClean="0"/>
              <a:t>Computer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animation</a:t>
            </a:r>
            <a:r>
              <a:rPr lang="ru-RU" sz="2800" i="1" dirty="0" smtClean="0"/>
              <a:t>)</a:t>
            </a:r>
            <a:r>
              <a:rPr lang="ru-RU" sz="2800" dirty="0"/>
              <a:t> - "оживление" изображений на экране дисплея, синтез динамических изображений на компьютере. (</a:t>
            </a:r>
            <a:r>
              <a:rPr lang="ru-RU" sz="2000" i="1" dirty="0"/>
              <a:t>"Англо-русский словарь по вычислительной технике" п/р Е.К. Масловского</a:t>
            </a:r>
            <a:r>
              <a:rPr lang="ru-RU" sz="2800" dirty="0"/>
              <a:t>)</a:t>
            </a:r>
          </a:p>
          <a:p>
            <a:pPr marL="0" indent="0">
              <a:buNone/>
            </a:pPr>
            <a:endParaRPr lang="ru-RU" sz="2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3096344" cy="43204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812360" y="5841268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1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Виды графики</a:t>
            </a:r>
            <a:endParaRPr lang="ru-RU" sz="4000" i="1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905634"/>
              </p:ext>
            </p:extLst>
          </p:nvPr>
        </p:nvGraphicFramePr>
        <p:xfrm>
          <a:off x="457200" y="1600201"/>
          <a:ext cx="8229600" cy="29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https://avatars.mds.yandex.net/get-pdb/225396/a63de682-2718-4221-bb4c-e437ae783fdb/s1200?webp=fals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7" y="3815715"/>
            <a:ext cx="2374179" cy="24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originals/26/19/1c/26191c9e0160f239758d891e924a9e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54" y="4248849"/>
            <a:ext cx="3088559" cy="23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10" action="ppaction://hlinksldjump" highlightClick="1"/>
          </p:cNvPr>
          <p:cNvSpPr/>
          <p:nvPr/>
        </p:nvSpPr>
        <p:spPr>
          <a:xfrm>
            <a:off x="8423920" y="6241233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6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D7007A-6B69-4155-89B4-052289989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8D7007A-6B69-4155-89B4-052289989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949598-BE5F-4C3F-88BD-09A78DA7A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BC949598-BE5F-4C3F-88BD-09A78DA7A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087202-179B-411C-92CB-C785F37E4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DD087202-179B-411C-92CB-C785F37E4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7D3A05-BAB8-4F6C-A1B9-A07CD89D0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AC7D3A05-BAB8-4F6C-A1B9-A07CD89D0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4DBFE0-F20D-470A-AA44-78F1B3C33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884DBFE0-F20D-470A-AA44-78F1B3C33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0040"/>
            <a:ext cx="8496944" cy="170080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Растровая </a:t>
            </a:r>
            <a:r>
              <a:rPr lang="ru-RU" sz="2800" dirty="0">
                <a:ln w="17780" cmpd="sng">
                  <a:noFill/>
                  <a:prstDash val="solid"/>
                  <a:miter lim="800000"/>
                </a:ln>
                <a:effectLst/>
              </a:rPr>
              <a:t>графика – формат представления изображения в компьютере в виде множества точек (пикселей</a:t>
            </a:r>
            <a:r>
              <a:rPr lang="ru-RU" sz="2800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) (</a:t>
            </a:r>
            <a:r>
              <a:rPr lang="ru-RU" sz="2800" dirty="0">
                <a:ln w="17780" cmpd="sng">
                  <a:noFill/>
                  <a:prstDash val="solid"/>
                  <a:miter lim="800000"/>
                </a:ln>
                <a:effectLst/>
              </a:rPr>
              <a:t>сканированные иллюстрации и </a:t>
            </a:r>
            <a:r>
              <a:rPr lang="ru-RU" sz="2800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фотографии)</a:t>
            </a:r>
            <a:endParaRPr lang="ru-RU" sz="2800" dirty="0">
              <a:ln w="17780" cmpd="sng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2215405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основные проблемы обработки: 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при </a:t>
            </a:r>
            <a:r>
              <a:rPr lang="ru-RU" sz="2400" dirty="0"/>
              <a:t>увеличении </a:t>
            </a:r>
            <a:r>
              <a:rPr lang="ru-RU" sz="2400" dirty="0" smtClean="0"/>
              <a:t>И. </a:t>
            </a:r>
            <a:r>
              <a:rPr lang="ru-RU" sz="2400" dirty="0"/>
              <a:t>появляется ступенчатый эффект, </a:t>
            </a:r>
            <a:r>
              <a:rPr lang="ru-RU" sz="2400" dirty="0" smtClean="0"/>
              <a:t>зернистость;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при </a:t>
            </a:r>
            <a:r>
              <a:rPr lang="ru-RU" sz="2400" dirty="0"/>
              <a:t>уменьшении число точек заметно уменьшается, поэтому могут исчезнуть мелкие детали, и картинка потеряет четкость.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004048" y="2215405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основные недостатки: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искажение </a:t>
            </a:r>
            <a:r>
              <a:rPr lang="ru-RU" sz="2400" dirty="0"/>
              <a:t>картинки при масштабировании, расходование 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большой  объем картинок.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740352" y="5890840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4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964488" cy="20882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Векторная графика </a:t>
            </a:r>
            <a:r>
              <a:rPr lang="ru-RU" sz="2600" dirty="0">
                <a:ln w="17780" cmpd="sng">
                  <a:noFill/>
                  <a:prstDash val="solid"/>
                  <a:miter lim="800000"/>
                </a:ln>
                <a:effectLst/>
              </a:rPr>
              <a:t>– </a:t>
            </a:r>
            <a:r>
              <a:rPr lang="ru-RU" sz="2600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изображение состоит из простых геометрических фигур, прямых, кривых линий </a:t>
            </a:r>
            <a:r>
              <a:rPr lang="ru-RU" sz="2600" dirty="0">
                <a:ln w="17780" cmpd="sng">
                  <a:noFill/>
                  <a:prstDash val="solid"/>
                  <a:miter lim="800000"/>
                </a:ln>
                <a:effectLst/>
              </a:rPr>
              <a:t>и каждый такой элемент хранится в памяти компьютера в виде математической </a:t>
            </a:r>
            <a:r>
              <a:rPr lang="ru-RU" sz="2600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формулы.</a:t>
            </a:r>
            <a:endParaRPr lang="ru-RU" sz="2600" dirty="0">
              <a:ln w="17780" cmpd="sng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2647453"/>
            <a:ext cx="4186808" cy="344584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плюсы: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малый объем (вес) файла;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легкое масштабирование векторных изображений (т.к. при изменении размеров И. происходит перерасчет формул). </a:t>
            </a: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60032" y="2647453"/>
            <a:ext cx="4042792" cy="344584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основные недостатки: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специфика использования векторной графики (невозможно представить в таком формате картины, фотографии)  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740352" y="5900787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8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Компьютерная графика</a:t>
            </a:r>
            <a:endParaRPr lang="ru-RU" sz="4000" i="1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8896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Управляющая кнопка: домой 4">
            <a:hlinkClick r:id="rId8" action="ppaction://hlinksldjump" highlightClick="1"/>
          </p:cNvPr>
          <p:cNvSpPr/>
          <p:nvPr/>
        </p:nvSpPr>
        <p:spPr>
          <a:xfrm>
            <a:off x="7956308" y="5802127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33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116632"/>
            <a:ext cx="7704856" cy="13681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ln w="17780" cmpd="sng">
                  <a:noFill/>
                  <a:prstDash val="solid"/>
                  <a:miter lim="800000"/>
                </a:ln>
                <a:effectLst/>
              </a:rPr>
              <a:t>Классификация графических программ по областям деятельности</a:t>
            </a:r>
            <a:r>
              <a:rPr lang="ru-RU" sz="2400" i="1" dirty="0">
                <a:ln w="17780" cmpd="sng">
                  <a:noFill/>
                  <a:prstDash val="solid"/>
                  <a:miter lim="800000"/>
                </a:ln>
                <a:effectLst/>
              </a:rPr>
              <a:t>:</a:t>
            </a:r>
            <a:endParaRPr lang="ru-RU" sz="2400" dirty="0">
              <a:ln w="17780" cmpd="sng">
                <a:noFill/>
                <a:prstDash val="solid"/>
                <a:miter lim="800000"/>
              </a:ln>
              <a:effectLst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3096344" cy="43204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Шаблон презентации взят с сайта: </a:t>
            </a:r>
            <a:r>
              <a:rPr lang="ru-RU" dirty="0" smtClean="0">
                <a:hlinkClick r:id="rId2"/>
              </a:rPr>
              <a:t>http://free-office.net/shablony-powerpoint</a:t>
            </a:r>
            <a:r>
              <a:rPr lang="ru-RU" dirty="0" smtClean="0"/>
              <a:t>/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870166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Управляющая кнопка: домой 4">
            <a:hlinkClick r:id="rId8" action="ppaction://hlinksldjump" highlightClick="1"/>
          </p:cNvPr>
          <p:cNvSpPr/>
          <p:nvPr/>
        </p:nvSpPr>
        <p:spPr>
          <a:xfrm>
            <a:off x="8402487" y="6165304"/>
            <a:ext cx="720080" cy="64807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9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8465B3-0C68-4B8F-8D21-4EC06C11D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48465B3-0C68-4B8F-8D21-4EC06C11D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48465B3-0C68-4B8F-8D21-4EC06C11D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9D254-FD7D-44FA-81A2-BF94F8856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F509D254-FD7D-44FA-81A2-BF94F8856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F509D254-FD7D-44FA-81A2-BF94F8856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CD7071-B9EE-4451-BC28-5A48FB9F3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26CD7071-B9EE-4451-BC28-5A48FB9F3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26CD7071-B9EE-4451-BC28-5A48FB9F3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6EB6F3-406F-4643-B8D9-020A11D5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266EB6F3-406F-4643-B8D9-020A11D5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266EB6F3-406F-4643-B8D9-020A11D5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4EE5A-5A43-42A8-BBC9-55E624DF0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FA4EE5A-5A43-42A8-BBC9-55E624DF0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2FA4EE5A-5A43-42A8-BBC9-55E624DF0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4FD511-3039-41A6-9E76-105BFC90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D04FD511-3039-41A6-9E76-105BFC90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D04FD511-3039-41A6-9E76-105BFC90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476EE1-C89B-42A9-845F-05F4ECE93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5E476EE1-C89B-42A9-845F-05F4ECE93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5E476EE1-C89B-42A9-845F-05F4ECE93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BF6E79-BB6F-4B22-9F5B-A3E9716B6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B9BF6E79-BB6F-4B22-9F5B-A3E9716B6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B9BF6E79-BB6F-4B22-9F5B-A3E9716B6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E3C561-44E0-4E5B-9EBA-1BE4753D3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8FE3C561-44E0-4E5B-9EBA-1BE4753D3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8FE3C561-44E0-4E5B-9EBA-1BE4753D3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A18995-A5DB-42E9-9717-80371CA14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A3A18995-A5DB-42E9-9717-80371CA14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A3A18995-A5DB-42E9-9717-80371CA14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73F7CF-1DF0-4BED-AEBC-E05AE3944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5673F7CF-1DF0-4BED-AEBC-E05AE3944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5673F7CF-1DF0-4BED-AEBC-E05AE3944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17F9B4-35B4-48AE-9C99-36B7E88BA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0417F9B4-35B4-48AE-9C99-36B7E88BA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0417F9B4-35B4-48AE-9C99-36B7E88BA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EFCFA0-F6A0-4D0F-9105-ECDBA35B5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7AEFCFA0-F6A0-4D0F-9105-ECDBA35B5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7AEFCFA0-F6A0-4D0F-9105-ECDBA35B5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1CC25F-C8E0-4B6C-A9D4-2A101E10E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F81CC25F-C8E0-4B6C-A9D4-2A101E10E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F81CC25F-C8E0-4B6C-A9D4-2A101E10E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919AC-47A4-48FD-AD88-FEB00E156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39A919AC-47A4-48FD-AD88-FEB00E156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39A919AC-47A4-48FD-AD88-FEB00E156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Презентация ЭЛЕКТ ПОЧТ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ЭЛЕКТ ПОЧТА 2</Template>
  <TotalTime>946</TotalTime>
  <Words>965</Words>
  <Application>Microsoft Office PowerPoint</Application>
  <PresentationFormat>Экран (4:3)</PresentationFormat>
  <Paragraphs>147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Презентация ЭЛЕКТ ПОЧТА 2</vt:lpstr>
      <vt:lpstr>Афукова Мария Александровна,   преподаватель    ГПОУ «Сыктывкарский гуманитарно-педагогический колледж имени И.А.Куратова», г. Сыктывкар     Целевая аудитория: студенты 2 курса СПО, обучающиеся по дисцплине ИКТ в профессиональной  деятельности     2019 г.</vt:lpstr>
      <vt:lpstr>Оглавление:</vt:lpstr>
      <vt:lpstr>1. Цели и задачи:</vt:lpstr>
      <vt:lpstr>2. Основные понятия</vt:lpstr>
      <vt:lpstr>Виды графики</vt:lpstr>
      <vt:lpstr>Растровая графика – формат представления изображения в компьютере в виде множества точек (пикселей) (сканированные иллюстрации и фотографии)</vt:lpstr>
      <vt:lpstr>Векторная графика – изображение состоит из простых геометрических фигур, прямых, кривых линий и каждый такой элемент хранится в памяти компьютера в виде математической формулы.</vt:lpstr>
      <vt:lpstr>Компьютерная графика</vt:lpstr>
      <vt:lpstr>Классификация графических программ по областям деятельности:</vt:lpstr>
      <vt:lpstr>3. Программы компьютерной графики для полиграфии</vt:lpstr>
      <vt:lpstr>4. Программы рисования</vt:lpstr>
      <vt:lpstr>5. Программы верстки</vt:lpstr>
      <vt:lpstr>6. Программы для деловой графики и презентации</vt:lpstr>
      <vt:lpstr>7. Программы двумерного и трехмерного моделирования</vt:lpstr>
      <vt:lpstr>8. Анимационные программы</vt:lpstr>
      <vt:lpstr>9. Программы мультимедийной графики для Web-дизайна</vt:lpstr>
      <vt:lpstr>11. Рефлексия</vt:lpstr>
      <vt:lpstr>12. Список использованной литературы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225</cp:revision>
  <dcterms:created xsi:type="dcterms:W3CDTF">2011-07-27T08:46:18Z</dcterms:created>
  <dcterms:modified xsi:type="dcterms:W3CDTF">2019-05-30T17:19:37Z</dcterms:modified>
</cp:coreProperties>
</file>