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image" Target="../media/image7.emf"/><Relationship Id="rId18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image" Target="../media/image15.emf"/><Relationship Id="rId7" Type="http://schemas.openxmlformats.org/officeDocument/2006/relationships/image" Target="../media/image1.emf"/><Relationship Id="rId12" Type="http://schemas.openxmlformats.org/officeDocument/2006/relationships/image" Target="../media/image6.emf"/><Relationship Id="rId17" Type="http://schemas.openxmlformats.org/officeDocument/2006/relationships/image" Target="../media/image11.emf"/><Relationship Id="rId2" Type="http://schemas.openxmlformats.org/officeDocument/2006/relationships/slide" Target="slide3.xml"/><Relationship Id="rId16" Type="http://schemas.openxmlformats.org/officeDocument/2006/relationships/image" Target="../media/image10.emf"/><Relationship Id="rId20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5.emf"/><Relationship Id="rId5" Type="http://schemas.openxmlformats.org/officeDocument/2006/relationships/image" Target="../media/image2.png"/><Relationship Id="rId15" Type="http://schemas.openxmlformats.org/officeDocument/2006/relationships/image" Target="../media/image9.emf"/><Relationship Id="rId23" Type="http://schemas.openxmlformats.org/officeDocument/2006/relationships/slide" Target="slide6.xml"/><Relationship Id="rId10" Type="http://schemas.openxmlformats.org/officeDocument/2006/relationships/image" Target="../media/image4.emf"/><Relationship Id="rId19" Type="http://schemas.openxmlformats.org/officeDocument/2006/relationships/image" Target="../media/image13.png"/><Relationship Id="rId4" Type="http://schemas.openxmlformats.org/officeDocument/2006/relationships/slide" Target="slide4.xml"/><Relationship Id="rId9" Type="http://schemas.openxmlformats.org/officeDocument/2006/relationships/image" Target="../media/image3.emf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788024" cy="122656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2"/>
                </a:solidFill>
              </a:rPr>
              <a:t>Корни и степени</a:t>
            </a:r>
            <a:endParaRPr lang="ru-RU" sz="4800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/>
                </a:solidFill>
              </a:rPr>
              <a:t>Урок обобщения и систематизации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9184" y="2564904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algn="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Благовестникова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Людмила Павловна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иатематики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5793388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Нижегородская область,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г.Дзержинск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260" y="33265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ГБПОУ Дзержинский педагогический колледж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249289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«Корни и степени»</a:t>
            </a:r>
            <a:endParaRPr lang="ru-RU" sz="4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067944" y="362273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940152" y="3832302"/>
            <a:ext cx="288032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4676" y="3861048"/>
            <a:ext cx="312020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0528" y="1976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hlinkClick r:id="rId2" action="ppaction://hlinksldjump"/>
              </a:rPr>
              <a:t>«Арифметический корень натуральной степени»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2502" y="940658"/>
                <a:ext cx="40324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/>
                  <a:t>Определение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ru-RU" dirty="0" smtClean="0"/>
                  <a:t>, если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02" y="940658"/>
                <a:ext cx="4032448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511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34676" y="1412775"/>
            <a:ext cx="29523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Свойства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61830" y="226167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hlinkClick r:id="rId4" action="ppaction://hlinksldjump"/>
              </a:rPr>
              <a:t>«Степень  с рациональным показателем»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67944" y="818445"/>
                <a:ext cx="4896544" cy="1044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/>
                  <a:t>Определение</a:t>
                </a:r>
                <a:r>
                  <a:rPr lang="ru-RU" dirty="0" smtClean="0"/>
                  <a:t>: Степенью с рациональным показателем называется степень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dirty="0" smtClean="0"/>
                  <a:t>, 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818445"/>
                <a:ext cx="4896544" cy="1044645"/>
              </a:xfrm>
              <a:prstGeom prst="rect">
                <a:avLst/>
              </a:prstGeom>
              <a:blipFill rotWithShape="1">
                <a:blip r:embed="rId5"/>
                <a:stretch>
                  <a:fillRect l="-1244" t="-2907"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868144" y="1689773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Свойства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71800" y="390924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hlinkClick r:id="rId6" action="ppaction://hlinksldjump"/>
              </a:rPr>
              <a:t>«Степень с действительным показателем»</a:t>
            </a:r>
            <a:endParaRPr lang="ru-RU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6" y="2027233"/>
            <a:ext cx="24320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6" y="2551201"/>
            <a:ext cx="19240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6" y="3240388"/>
            <a:ext cx="26860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6" y="3811888"/>
            <a:ext cx="23558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22" y="2040010"/>
            <a:ext cx="20764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022" y="2433633"/>
            <a:ext cx="23304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022" y="2783503"/>
            <a:ext cx="2330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022" y="3257885"/>
            <a:ext cx="2330450" cy="41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622" y="3629393"/>
            <a:ext cx="22288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22" y="4363257"/>
            <a:ext cx="1568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375" y="4599959"/>
            <a:ext cx="5289928" cy="34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49999"/>
            <a:ext cx="5328592" cy="26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745" y="5049367"/>
            <a:ext cx="892728" cy="26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4" y="5388821"/>
            <a:ext cx="5136340" cy="35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051" y="5383229"/>
            <a:ext cx="1410080" cy="35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06" y="5872594"/>
            <a:ext cx="5112568" cy="52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Штриховая стрелка вправо 1">
            <a:hlinkClick r:id="rId23" action="ppaction://hlinksldjump"/>
          </p:cNvPr>
          <p:cNvSpPr/>
          <p:nvPr/>
        </p:nvSpPr>
        <p:spPr>
          <a:xfrm>
            <a:off x="7956376" y="6021288"/>
            <a:ext cx="792088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Арифметический корень натуральной степени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96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верх 1">
            <a:hlinkClick r:id="" action="ppaction://hlinkshowjump?jump=previousslide"/>
          </p:cNvPr>
          <p:cNvSpPr/>
          <p:nvPr/>
        </p:nvSpPr>
        <p:spPr>
          <a:xfrm>
            <a:off x="8172400" y="5877272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Степень с рациональным показателем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24936" cy="576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верх 3">
            <a:hlinkClick r:id="rId3" action="ppaction://hlinksldjump"/>
          </p:cNvPr>
          <p:cNvSpPr/>
          <p:nvPr/>
        </p:nvSpPr>
        <p:spPr>
          <a:xfrm>
            <a:off x="8460432" y="5877272"/>
            <a:ext cx="360040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Степень с действительным показателем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95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верх 3">
            <a:hlinkClick r:id="rId3" action="ppaction://hlinksldjump"/>
          </p:cNvPr>
          <p:cNvSpPr/>
          <p:nvPr/>
        </p:nvSpPr>
        <p:spPr>
          <a:xfrm>
            <a:off x="8316416" y="6021288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588" y="2041643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Красный                                  </a:t>
            </a:r>
            <a:r>
              <a:rPr lang="ru-RU" sz="3600" b="1" dirty="0" smtClean="0">
                <a:solidFill>
                  <a:srgbClr val="00B050"/>
                </a:solidFill>
              </a:rPr>
              <a:t>Зеленый</a:t>
            </a:r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Синий                                       </a:t>
            </a:r>
            <a:r>
              <a:rPr lang="ru-RU" sz="3600" b="1" dirty="0" smtClean="0">
                <a:solidFill>
                  <a:srgbClr val="FFFF00"/>
                </a:solidFill>
              </a:rPr>
              <a:t>Желтый</a:t>
            </a:r>
            <a:endParaRPr lang="ru-RU" sz="3600" b="1" dirty="0">
              <a:solidFill>
                <a:srgbClr val="0070C0"/>
              </a:solidFill>
            </a:endParaRP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endParaRPr lang="ru-RU" sz="3600" b="1" dirty="0"/>
          </a:p>
        </p:txBody>
      </p:sp>
      <p:sp>
        <p:nvSpPr>
          <p:cNvPr id="5" name="Двойная стрелка вверх/вниз 4"/>
          <p:cNvSpPr/>
          <p:nvPr/>
        </p:nvSpPr>
        <p:spPr>
          <a:xfrm>
            <a:off x="1913709" y="2788728"/>
            <a:ext cx="360040" cy="1368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362" y="2772004"/>
            <a:ext cx="36004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40466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Самостоятельная работа</a:t>
            </a:r>
            <a:endParaRPr lang="ru-RU" sz="3600" b="1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3203848" y="2238217"/>
            <a:ext cx="2736304" cy="351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3239852" y="4339236"/>
            <a:ext cx="26642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79712" y="2132856"/>
            <a:ext cx="5663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277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115</TotalTime>
  <Words>116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Корни и степени</vt:lpstr>
      <vt:lpstr>Презентация PowerPoint</vt:lpstr>
      <vt:lpstr>Арифметический корень натуральной степени</vt:lpstr>
      <vt:lpstr>Степень с рациональным показателем</vt:lpstr>
      <vt:lpstr>Степень с действительным показателем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Корни и степени</dc:title>
  <dc:creator>МВидео</dc:creator>
  <cp:lastModifiedBy>МВидео</cp:lastModifiedBy>
  <cp:revision>12</cp:revision>
  <dcterms:created xsi:type="dcterms:W3CDTF">2018-10-21T21:10:11Z</dcterms:created>
  <dcterms:modified xsi:type="dcterms:W3CDTF">2019-11-19T22:14:51Z</dcterms:modified>
</cp:coreProperties>
</file>