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0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9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839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3619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17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2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312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91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3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7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50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6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4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9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6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3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0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0E7A356-AF25-433B-9DA5-0DAD0B17C211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36A15-6517-47FE-8F98-2E9D36F33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392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900" y="946149"/>
            <a:ext cx="9144000" cy="698501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Дзержинский педагогический колледж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Мининские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чтения»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95400"/>
            <a:ext cx="9144000" cy="3962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тему: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«Великая Отечественная война и математика</a:t>
            </a:r>
          </a:p>
          <a:p>
            <a:pPr algn="ctr">
              <a:spcBef>
                <a:spcPts val="0"/>
              </a:spcBef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студентка группы ДО-2А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Ильина Татьяна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0364" y="579361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г.Дзержинск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9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512" y="12020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ВЛАДИМИРОВИЧ БАХВАЛОВ (1898-1963)-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ТЕОРИЮ ПРИБОРОВ УПРАВЛЕНИЯ АРТИЛЛЕРИЙСКИМ ОГНЁМ.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71" y="2044700"/>
            <a:ext cx="2371735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1112" y="12655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ХАЛИЛ АХМЕДОВИЧ РАХМАТУЛИН (1909-1988)-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РЕШЕНА ВАЖНАЯ ПВО ЗАДАЧА ОБ УСТОЙЧИВОСТИ ФОРМЫ АЭРОСТАТА ВОЗДУШНОГО ЗАГРАЖДЕНИЯ.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59" y="2146299"/>
            <a:ext cx="248991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9099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НИКОЛАЕВИЧ КРЫЛОВ (1863-1945)-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 ТАБЛИЦУ НЕПОТОПЛЯЕМОСТИ, ПО КОТОРОЙ МОЖНО БЫЛО РАССЧИТАТЬ, КАК ПОВЛИЯЕТ НА КОРАБЛЬ ЗАТОПЛЕНИЕ ТЕХ ИЛИ ИНЫХ ОТСЕКОВ.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812" y="2095500"/>
            <a:ext cx="2721731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8972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РЯЗАНОВ (1901-1951)-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НАГРАДИЛИ ЗА ВЫСОКОЕ МАСТЕРСТВО В УПРАВЛЕНИИ ЧАСТЯМИ КОРПУСА В БОЯХ.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476" y="1676400"/>
            <a:ext cx="2351592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112" y="8210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УСИЛОВ (1922-1943)-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ФОРСИРОВАННИ ДНЕПРА В РАЙОНЕ ЮЖНЕЕ СЕЛА ПЕКАРИ 24 СЕНТЯБРЯ 1943 ГОДА УСИЛОВ СОБРАЛ ПАРОМ.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64" y="1644649"/>
            <a:ext cx="2402336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6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112" y="12274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КАЗАКОВ (1898-1968)-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НОВОВВЕДЕНИЯ В ОБЛАСТИ АРТИЛЛЕРИИ ПРИБЛИЗИЛИ СОВЕТСКИЕ ВОЙСКА К ПОБЕДЕ.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20" y="2101850"/>
            <a:ext cx="2439079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2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6012" y="10877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АРСЕНИЙ ВОРОЖЕЙКИН (1912-2001)-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 МАНЕВРЫ АТАКИ НА ПРОТИВНИКА ВО ВРЕМЯ ПОЛЕТА.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1771650"/>
            <a:ext cx="2578100" cy="37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0312" y="2865718"/>
            <a:ext cx="8946541" cy="419548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546100"/>
            <a:ext cx="8946541" cy="5702299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ИВАНОВИЧ ВАВИЛОВ НАПИСАЛ: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«ПОЧТИ КАЖДАЯ ДЕТАЛЬ ВОЕННОГО ОБОРУДОВАНИЯ, ОБМУНДИРОВАНИЯ, ВОЕННЫЕ МАТЕРИАЛЫ, МЕДИКАМЕНТЫ-ВСЁ ЭТО НЕСЛО В СЕБЕ ОТПЕЧАТОК ПРЕДВАРИТЕЛЬНОЙ НАУЧНО-ТЕХНИЧЕСКОЙ МЫСЛИ И ОБРАБОТКИ»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2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 МАТЕМАТИКОВ В ПОБЕДУ В ВЕЛИКОЙ ОТЕЧЕСТВЕННОЙ ВОЙНЕ ОГРОМЕН: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1168400"/>
            <a:ext cx="9503753" cy="507999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боевых операций нуждалась в большом количестве расчётов, которые требовали хорошего знания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Учёные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приближали победу своим умом, талантом, самоотверженным трудом;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 тесно связано с историей нашей страны;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Математика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тесно связаны со всеми отраслями страны;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Приближает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к истории моей страны, к жизни;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Показывает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это не просто сухие цифры, это история, человеческие судьбы. Ведь от точности расчетов зависели человеческие жизни;</a:t>
            </a:r>
          </a:p>
          <a:p>
            <a:pPr marL="0" lv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Помогает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понять, что изучение математики необходимо, оно соприкасается со всеми отраслями науки. И чем бы мы в дальнейшем ни занимались, чтобы мы ни выбирали, знания математики нам будут необходимы.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0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112" y="1278218"/>
            <a:ext cx="8946541" cy="41954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АЛЕКСЕЙ АНДРЕЕВИЧ ЛЯПУНОВ (1911-1973)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ПРЕДЛОЖЕНИЯ УЛУЧШИМИ ЭФФЕКТИВНОСТЬ СТРЕЛЬБЫ.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0" y="2171700"/>
            <a:ext cx="3167222" cy="379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7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131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БОРИСОВИЧ ВЕДЕНИСОВ (1905-1941).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ОСЕНЬЮ 1941 ГОДА УМЕР ОТ РАН И НЕЧЕЛОВЕЧЕСКИХ УСЛОВИЙ ВРАЖЕСКОГО ПЛЕНА.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88" y="1993900"/>
            <a:ext cx="2833699" cy="379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9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4612" y="821018"/>
            <a:ext cx="8946541" cy="4195481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СЕГРЕЕВИЧ ЯКОВЛЕВ (1906-1989)-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СОЗДАТЕЛЕМ ЛУЧШИХ ЛЕГКОМОТОРНЫХ САМОЛЕТОВ.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68" y="1790700"/>
            <a:ext cx="2768293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2" y="9861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НИКОЛАЕВИЧ КОЛМОГОРОВ (1903-1987)-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ДАВАЛ ОПРЕДЕЛНИЕ НАИВЫГОДНЕЙШЕГО РАССЕИВАНИЯ СНАРЯДОВ ПРИ СТРЕЛЬБЕ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803400"/>
            <a:ext cx="3122676" cy="375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7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6940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ЕВГРАФОВИЧ КОЧИН (1901-1944)-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ЗАЛОЖИЛ ОСНОВЫ ТЕОРИИ КАЧКИ КОРАБРЯ С УЧЕТОМ ВЗАИМОДЕЙСТВИЯ КОРПУСА КОРАБЛЯ И ВОДЫ.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64715"/>
            <a:ext cx="3297428" cy="41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8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7612" y="1163918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ГУРЬЕВИЧ ЧЕТАЕВ (1902-1959)-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ПРЕДЛОЖИЛ НАИВЫГОДНЕЙШУЮ КРУТИЗНУ НАРЕЗКИ СТВОЛА ОРУДИЙ.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076" y="2144268"/>
            <a:ext cx="2441448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</TotalTime>
  <Words>408</Words>
  <Application>Microsoft Office PowerPoint</Application>
  <PresentationFormat>Произвольный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Государственное бюджетное профессиональное образовательное учреждение Дзержинский педагогический колледж  «Мининские чтения» </vt:lpstr>
      <vt:lpstr>Презентация PowerPoint</vt:lpstr>
      <vt:lpstr>ВКЛАД МАТЕМАТИКОВ В ПОБЕДУ В ВЕЛИКОЙ ОТЕЧЕСТВЕННОЙ ВОЙНЕ ОГРОМЕН: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Дзержинский педагогический колледж  «Мининские чтения»</dc:title>
  <dc:creator>TANYA</dc:creator>
  <cp:lastModifiedBy>МВидео</cp:lastModifiedBy>
  <cp:revision>7</cp:revision>
  <dcterms:created xsi:type="dcterms:W3CDTF">2019-11-06T15:15:50Z</dcterms:created>
  <dcterms:modified xsi:type="dcterms:W3CDTF">2019-11-19T22:05:46Z</dcterms:modified>
</cp:coreProperties>
</file>