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F1548D-D860-4B69-8429-80BE43C89034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66FC96-FB2B-4131-B54D-71B1B8A3AD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429000"/>
            <a:ext cx="4168552" cy="187220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группы ДО-1Б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Анюшкина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Павловна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65618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математики»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Дзержинский педагогический 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63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Воеводский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2423864" cy="4755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139952" y="1597968"/>
            <a:ext cx="4824536" cy="4680520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 значительный вклад в алгебраическую геометрию и основания математики.</a:t>
            </a:r>
          </a:p>
          <a:p>
            <a:pPr lvl="1">
              <a:buClr>
                <a:schemeClr val="tx1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Филдсовской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премии(2002).</a:t>
            </a:r>
          </a:p>
          <a:p>
            <a:pPr lvl="1">
              <a:buClr>
                <a:schemeClr val="tx1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профессор Института перспективных исследований.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2272"/>
            <a:ext cx="3456384" cy="51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74422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 Гейтс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012892"/>
            <a:ext cx="3096344" cy="410445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компании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сопредседателем благотворительного Фонда Билла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Гейтс.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6828"/>
            <a:ext cx="54480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52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Игорь Станиславович Ашманов.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1340768"/>
            <a:ext cx="3995936" cy="475252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искусственного интеллекта, разработки программного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обеспечения,управления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компании «Ашманов и партнеры».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наук.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51125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9792"/>
            <a:ext cx="8424936" cy="8575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Валерьевич Дуров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4320480" cy="577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5"/>
            <a:ext cx="4369748" cy="577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Дуров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36651"/>
            <a:ext cx="3456384" cy="43846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предприниматель,один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создателей социальной сети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одноименной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 кроссплатформенного мессенджера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7765"/>
            <a:ext cx="2664296" cy="30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2420888"/>
            <a:ext cx="8902824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152</TotalTime>
  <Words>115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Доклад на тему: «Современные математики»</vt:lpstr>
      <vt:lpstr>Владимир Александрович Воеводский</vt:lpstr>
      <vt:lpstr>Билл Гейтс</vt:lpstr>
      <vt:lpstr>Игорь Станиславович Ашманов.</vt:lpstr>
      <vt:lpstr>Павел Валерьевич Дуров</vt:lpstr>
      <vt:lpstr>Павел Дуров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«Современные математики»</dc:title>
  <dc:creator>ксения анюшкина</dc:creator>
  <cp:lastModifiedBy>МВидео</cp:lastModifiedBy>
  <cp:revision>13</cp:revision>
  <dcterms:created xsi:type="dcterms:W3CDTF">2019-11-09T09:19:29Z</dcterms:created>
  <dcterms:modified xsi:type="dcterms:W3CDTF">2019-11-19T22:10:58Z</dcterms:modified>
</cp:coreProperties>
</file>